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Lst>
  <p:notesMasterIdLst>
    <p:notesMasterId r:id="rId32"/>
  </p:notesMasterIdLst>
  <p:handoutMasterIdLst>
    <p:handoutMasterId r:id="rId33"/>
  </p:handoutMasterIdLst>
  <p:sldIdLst>
    <p:sldId id="328" r:id="rId3"/>
    <p:sldId id="261" r:id="rId4"/>
    <p:sldId id="327" r:id="rId5"/>
    <p:sldId id="329" r:id="rId6"/>
    <p:sldId id="342" r:id="rId7"/>
    <p:sldId id="343" r:id="rId8"/>
    <p:sldId id="344" r:id="rId9"/>
    <p:sldId id="345" r:id="rId10"/>
    <p:sldId id="346" r:id="rId11"/>
    <p:sldId id="347" r:id="rId12"/>
    <p:sldId id="348" r:id="rId13"/>
    <p:sldId id="349" r:id="rId14"/>
    <p:sldId id="351" r:id="rId15"/>
    <p:sldId id="352" r:id="rId16"/>
    <p:sldId id="353" r:id="rId17"/>
    <p:sldId id="354" r:id="rId18"/>
    <p:sldId id="355" r:id="rId19"/>
    <p:sldId id="350" r:id="rId20"/>
    <p:sldId id="356" r:id="rId21"/>
    <p:sldId id="357" r:id="rId22"/>
    <p:sldId id="358" r:id="rId23"/>
    <p:sldId id="359" r:id="rId24"/>
    <p:sldId id="361" r:id="rId25"/>
    <p:sldId id="360" r:id="rId26"/>
    <p:sldId id="362" r:id="rId27"/>
    <p:sldId id="363" r:id="rId28"/>
    <p:sldId id="364" r:id="rId29"/>
    <p:sldId id="365" r:id="rId30"/>
    <p:sldId id="264" r:id="rId31"/>
  </p:sldIdLst>
  <p:sldSz cx="9906000" cy="6858000" type="A4"/>
  <p:notesSz cx="7315200" cy="9601200"/>
  <p:defaultTextStyle>
    <a:defPPr>
      <a:defRPr lang="ko-KR"/>
    </a:defPPr>
    <a:lvl1pPr marL="0" algn="l" defTabSz="1072866" rtl="0" eaLnBrk="1" latinLnBrk="1" hangingPunct="1">
      <a:defRPr sz="2112" kern="1200">
        <a:solidFill>
          <a:schemeClr val="tx1"/>
        </a:solidFill>
        <a:latin typeface="+mn-lt"/>
        <a:ea typeface="+mn-ea"/>
        <a:cs typeface="+mn-cs"/>
      </a:defRPr>
    </a:lvl1pPr>
    <a:lvl2pPr marL="536433" algn="l" defTabSz="1072866" rtl="0" eaLnBrk="1" latinLnBrk="1" hangingPunct="1">
      <a:defRPr sz="2112" kern="1200">
        <a:solidFill>
          <a:schemeClr val="tx1"/>
        </a:solidFill>
        <a:latin typeface="+mn-lt"/>
        <a:ea typeface="+mn-ea"/>
        <a:cs typeface="+mn-cs"/>
      </a:defRPr>
    </a:lvl2pPr>
    <a:lvl3pPr marL="1072866" algn="l" defTabSz="1072866" rtl="0" eaLnBrk="1" latinLnBrk="1" hangingPunct="1">
      <a:defRPr sz="2112" kern="1200">
        <a:solidFill>
          <a:schemeClr val="tx1"/>
        </a:solidFill>
        <a:latin typeface="+mn-lt"/>
        <a:ea typeface="+mn-ea"/>
        <a:cs typeface="+mn-cs"/>
      </a:defRPr>
    </a:lvl3pPr>
    <a:lvl4pPr marL="1609298" algn="l" defTabSz="1072866" rtl="0" eaLnBrk="1" latinLnBrk="1" hangingPunct="1">
      <a:defRPr sz="2112" kern="1200">
        <a:solidFill>
          <a:schemeClr val="tx1"/>
        </a:solidFill>
        <a:latin typeface="+mn-lt"/>
        <a:ea typeface="+mn-ea"/>
        <a:cs typeface="+mn-cs"/>
      </a:defRPr>
    </a:lvl4pPr>
    <a:lvl5pPr marL="2145731" algn="l" defTabSz="1072866" rtl="0" eaLnBrk="1" latinLnBrk="1" hangingPunct="1">
      <a:defRPr sz="2112" kern="1200">
        <a:solidFill>
          <a:schemeClr val="tx1"/>
        </a:solidFill>
        <a:latin typeface="+mn-lt"/>
        <a:ea typeface="+mn-ea"/>
        <a:cs typeface="+mn-cs"/>
      </a:defRPr>
    </a:lvl5pPr>
    <a:lvl6pPr marL="2682164" algn="l" defTabSz="1072866" rtl="0" eaLnBrk="1" latinLnBrk="1" hangingPunct="1">
      <a:defRPr sz="2112" kern="1200">
        <a:solidFill>
          <a:schemeClr val="tx1"/>
        </a:solidFill>
        <a:latin typeface="+mn-lt"/>
        <a:ea typeface="+mn-ea"/>
        <a:cs typeface="+mn-cs"/>
      </a:defRPr>
    </a:lvl6pPr>
    <a:lvl7pPr marL="3218597" algn="l" defTabSz="1072866" rtl="0" eaLnBrk="1" latinLnBrk="1" hangingPunct="1">
      <a:defRPr sz="2112" kern="1200">
        <a:solidFill>
          <a:schemeClr val="tx1"/>
        </a:solidFill>
        <a:latin typeface="+mn-lt"/>
        <a:ea typeface="+mn-ea"/>
        <a:cs typeface="+mn-cs"/>
      </a:defRPr>
    </a:lvl7pPr>
    <a:lvl8pPr marL="3755029" algn="l" defTabSz="1072866" rtl="0" eaLnBrk="1" latinLnBrk="1" hangingPunct="1">
      <a:defRPr sz="2112" kern="1200">
        <a:solidFill>
          <a:schemeClr val="tx1"/>
        </a:solidFill>
        <a:latin typeface="+mn-lt"/>
        <a:ea typeface="+mn-ea"/>
        <a:cs typeface="+mn-cs"/>
      </a:defRPr>
    </a:lvl8pPr>
    <a:lvl9pPr marL="4291462" algn="l" defTabSz="1072866" rtl="0" eaLnBrk="1" latinLnBrk="1" hangingPunct="1">
      <a:defRPr sz="211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orient="horz" pos="2644" userDrawn="1">
          <p15:clr>
            <a:srgbClr val="A4A3A4"/>
          </p15:clr>
        </p15:guide>
        <p15:guide id="4" pos="312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FB3"/>
    <a:srgbClr val="2B8FED"/>
    <a:srgbClr val="197CBA"/>
    <a:srgbClr val="168FCE"/>
    <a:srgbClr val="FF6600"/>
    <a:srgbClr val="FDA31F"/>
    <a:srgbClr val="3967DE"/>
    <a:srgbClr val="26A1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985" autoAdjust="0"/>
  </p:normalViewPr>
  <p:slideViewPr>
    <p:cSldViewPr>
      <p:cViewPr varScale="1">
        <p:scale>
          <a:sx n="89" d="100"/>
          <a:sy n="89" d="100"/>
        </p:scale>
        <p:origin x="2010" y="96"/>
      </p:cViewPr>
      <p:guideLst>
        <p:guide orient="horz" pos="2160"/>
        <p:guide orient="horz" pos="2644"/>
        <p:guide pos="3120"/>
      </p:guideLst>
    </p:cSldViewPr>
  </p:slideViewPr>
  <p:notesTextViewPr>
    <p:cViewPr>
      <p:scale>
        <a:sx n="1" d="1"/>
        <a:sy n="1" d="1"/>
      </p:scale>
      <p:origin x="0" y="0"/>
    </p:cViewPr>
  </p:notesTextViewPr>
  <p:notesViewPr>
    <p:cSldViewPr>
      <p:cViewPr varScale="1">
        <p:scale>
          <a:sx n="86" d="100"/>
          <a:sy n="86" d="100"/>
        </p:scale>
        <p:origin x="-5766" y="-72"/>
      </p:cViewPr>
      <p:guideLst>
        <p:guide orient="horz" pos="3024"/>
        <p:guide pos="230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589" y="1"/>
            <a:ext cx="3169920" cy="480060"/>
          </a:xfrm>
          <a:prstGeom prst="rect">
            <a:avLst/>
          </a:prstGeom>
        </p:spPr>
        <p:txBody>
          <a:bodyPr vert="horz" lIns="91440" tIns="45720" rIns="91440" bIns="45720" rtlCol="0"/>
          <a:lstStyle>
            <a:lvl1pPr algn="r">
              <a:defRPr sz="1200"/>
            </a:lvl1pPr>
          </a:lstStyle>
          <a:p>
            <a:fld id="{C77B8D37-F2C9-4AA7-9088-A1D556DE4F32}" type="datetimeFigureOut">
              <a:rPr lang="en-US" smtClean="0"/>
              <a:t>7/25/2023</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589" y="9119474"/>
            <a:ext cx="3169920" cy="480060"/>
          </a:xfrm>
          <a:prstGeom prst="rect">
            <a:avLst/>
          </a:prstGeom>
        </p:spPr>
        <p:txBody>
          <a:bodyPr vert="horz" lIns="91440" tIns="45720" rIns="91440" bIns="45720" rtlCol="0" anchor="b"/>
          <a:lstStyle>
            <a:lvl1pPr algn="r">
              <a:defRPr sz="1200"/>
            </a:lvl1pPr>
          </a:lstStyle>
          <a:p>
            <a:fld id="{C8A7DA08-A421-428F-B2A2-13165CAF97E1}" type="slidenum">
              <a:rPr lang="en-US" smtClean="0"/>
              <a:t>‹#›</a:t>
            </a:fld>
            <a:endParaRPr lang="en-US"/>
          </a:p>
        </p:txBody>
      </p:sp>
    </p:spTree>
    <p:extLst>
      <p:ext uri="{BB962C8B-B14F-4D97-AF65-F5344CB8AC3E}">
        <p14:creationId xmlns:p14="http://schemas.microsoft.com/office/powerpoint/2010/main" val="4140556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4143589" y="1"/>
            <a:ext cx="3169920" cy="480060"/>
          </a:xfrm>
          <a:prstGeom prst="rect">
            <a:avLst/>
          </a:prstGeom>
        </p:spPr>
        <p:txBody>
          <a:bodyPr vert="horz" lIns="91440" tIns="45720" rIns="91440" bIns="45720" rtlCol="0"/>
          <a:lstStyle>
            <a:lvl1pPr algn="r">
              <a:defRPr sz="1200"/>
            </a:lvl1pPr>
          </a:lstStyle>
          <a:p>
            <a:fld id="{276DAEFD-F0CA-40B0-91E7-913D9FD56239}" type="datetimeFigureOut">
              <a:rPr lang="ko-KR" altLang="en-US" smtClean="0"/>
              <a:t>2023-07-25</a:t>
            </a:fld>
            <a:endParaRPr lang="ko-KR" altLang="en-US"/>
          </a:p>
        </p:txBody>
      </p:sp>
      <p:sp>
        <p:nvSpPr>
          <p:cNvPr id="4" name="Slide Image Placeholder 3"/>
          <p:cNvSpPr>
            <a:spLocks noGrp="1" noRot="1" noChangeAspect="1"/>
          </p:cNvSpPr>
          <p:nvPr>
            <p:ph type="sldImg" idx="2"/>
          </p:nvPr>
        </p:nvSpPr>
        <p:spPr>
          <a:xfrm>
            <a:off x="1058863" y="720725"/>
            <a:ext cx="5197475" cy="3598863"/>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4143589" y="9119474"/>
            <a:ext cx="3169920" cy="480060"/>
          </a:xfrm>
          <a:prstGeom prst="rect">
            <a:avLst/>
          </a:prstGeom>
        </p:spPr>
        <p:txBody>
          <a:bodyPr vert="horz" lIns="91440" tIns="45720" rIns="91440" bIns="45720" rtlCol="0" anchor="b"/>
          <a:lstStyle>
            <a:lvl1pPr algn="r">
              <a:defRPr sz="1200"/>
            </a:lvl1pPr>
          </a:lstStyle>
          <a:p>
            <a:fld id="{96CE6118-A8F0-4C13-BF86-10944E626E13}" type="slidenum">
              <a:rPr lang="ko-KR" altLang="en-US" smtClean="0"/>
              <a:t>‹#›</a:t>
            </a:fld>
            <a:endParaRPr lang="ko-KR" altLang="en-US"/>
          </a:p>
        </p:txBody>
      </p:sp>
    </p:spTree>
    <p:extLst>
      <p:ext uri="{BB962C8B-B14F-4D97-AF65-F5344CB8AC3E}">
        <p14:creationId xmlns:p14="http://schemas.microsoft.com/office/powerpoint/2010/main" val="2924338723"/>
      </p:ext>
    </p:extLst>
  </p:cSld>
  <p:clrMap bg1="lt1" tx1="dk1" bg2="lt2" tx2="dk2" accent1="accent1" accent2="accent2" accent3="accent3" accent4="accent4" accent5="accent5" accent6="accent6" hlink="hlink" folHlink="folHlink"/>
  <p:notesStyle>
    <a:lvl1pPr marL="0" algn="l" defTabSz="1072866" rtl="0" eaLnBrk="1" latinLnBrk="1" hangingPunct="1">
      <a:defRPr sz="1408" kern="1200">
        <a:solidFill>
          <a:schemeClr val="tx1"/>
        </a:solidFill>
        <a:latin typeface="+mn-lt"/>
        <a:ea typeface="+mn-ea"/>
        <a:cs typeface="+mn-cs"/>
      </a:defRPr>
    </a:lvl1pPr>
    <a:lvl2pPr marL="536433" algn="l" defTabSz="1072866" rtl="0" eaLnBrk="1" latinLnBrk="1" hangingPunct="1">
      <a:defRPr sz="1408" kern="1200">
        <a:solidFill>
          <a:schemeClr val="tx1"/>
        </a:solidFill>
        <a:latin typeface="+mn-lt"/>
        <a:ea typeface="+mn-ea"/>
        <a:cs typeface="+mn-cs"/>
      </a:defRPr>
    </a:lvl2pPr>
    <a:lvl3pPr marL="1072866" algn="l" defTabSz="1072866" rtl="0" eaLnBrk="1" latinLnBrk="1" hangingPunct="1">
      <a:defRPr sz="1408" kern="1200">
        <a:solidFill>
          <a:schemeClr val="tx1"/>
        </a:solidFill>
        <a:latin typeface="+mn-lt"/>
        <a:ea typeface="+mn-ea"/>
        <a:cs typeface="+mn-cs"/>
      </a:defRPr>
    </a:lvl3pPr>
    <a:lvl4pPr marL="1609298" algn="l" defTabSz="1072866" rtl="0" eaLnBrk="1" latinLnBrk="1" hangingPunct="1">
      <a:defRPr sz="1408" kern="1200">
        <a:solidFill>
          <a:schemeClr val="tx1"/>
        </a:solidFill>
        <a:latin typeface="+mn-lt"/>
        <a:ea typeface="+mn-ea"/>
        <a:cs typeface="+mn-cs"/>
      </a:defRPr>
    </a:lvl4pPr>
    <a:lvl5pPr marL="2145731" algn="l" defTabSz="1072866" rtl="0" eaLnBrk="1" latinLnBrk="1" hangingPunct="1">
      <a:defRPr sz="1408" kern="1200">
        <a:solidFill>
          <a:schemeClr val="tx1"/>
        </a:solidFill>
        <a:latin typeface="+mn-lt"/>
        <a:ea typeface="+mn-ea"/>
        <a:cs typeface="+mn-cs"/>
      </a:defRPr>
    </a:lvl5pPr>
    <a:lvl6pPr marL="2682164" algn="l" defTabSz="1072866" rtl="0" eaLnBrk="1" latinLnBrk="1" hangingPunct="1">
      <a:defRPr sz="1408" kern="1200">
        <a:solidFill>
          <a:schemeClr val="tx1"/>
        </a:solidFill>
        <a:latin typeface="+mn-lt"/>
        <a:ea typeface="+mn-ea"/>
        <a:cs typeface="+mn-cs"/>
      </a:defRPr>
    </a:lvl6pPr>
    <a:lvl7pPr marL="3218597" algn="l" defTabSz="1072866" rtl="0" eaLnBrk="1" latinLnBrk="1" hangingPunct="1">
      <a:defRPr sz="1408" kern="1200">
        <a:solidFill>
          <a:schemeClr val="tx1"/>
        </a:solidFill>
        <a:latin typeface="+mn-lt"/>
        <a:ea typeface="+mn-ea"/>
        <a:cs typeface="+mn-cs"/>
      </a:defRPr>
    </a:lvl7pPr>
    <a:lvl8pPr marL="3755029" algn="l" defTabSz="1072866" rtl="0" eaLnBrk="1" latinLnBrk="1" hangingPunct="1">
      <a:defRPr sz="1408" kern="1200">
        <a:solidFill>
          <a:schemeClr val="tx1"/>
        </a:solidFill>
        <a:latin typeface="+mn-lt"/>
        <a:ea typeface="+mn-ea"/>
        <a:cs typeface="+mn-cs"/>
      </a:defRPr>
    </a:lvl8pPr>
    <a:lvl9pPr marL="4291462" algn="l" defTabSz="1072866" rtl="0" eaLnBrk="1" latinLnBrk="1" hangingPunct="1">
      <a:defRPr sz="14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Chuyển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mọi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kiệm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nâng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sinh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sinh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nguồn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tham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khảo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Chuyển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hỗ</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toàn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nguồn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dồi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góp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trị</a:t>
            </a:r>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xã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hội</a:t>
            </a:r>
            <a:endParaRPr lang="en-US" sz="1800" dirty="0">
              <a:effectLst/>
              <a:latin typeface="Times New Roman" panose="02020603050405020304" pitchFamily="18" charset="0"/>
              <a:ea typeface="Calibri" panose="020F0502020204030204" pitchFamily="34" charset="0"/>
            </a:endParaRPr>
          </a:p>
          <a:p>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nay,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lĩnh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đẳng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trang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mềm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tiểu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trang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mềm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mềm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còn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chế</a:t>
            </a:r>
            <a:endParaRPr lang="en-US" sz="1800" dirty="0">
              <a:effectLst/>
              <a:latin typeface="Times New Roman" panose="02020603050405020304" pitchFamily="18" charset="0"/>
              <a:ea typeface="Calibri" panose="020F0502020204030204" pitchFamily="34" charset="0"/>
            </a:endParaRPr>
          </a:p>
          <a:p>
            <a:r>
              <a:rPr lang="en-US" sz="1800" dirty="0" err="1">
                <a:effectLst/>
                <a:latin typeface="Times New Roman" panose="02020603050405020304" pitchFamily="18" charset="0"/>
                <a:ea typeface="Calibri" panose="020F0502020204030204" pitchFamily="34" charset="0"/>
              </a:rPr>
              <a:t>Đề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tài</a:t>
            </a:r>
            <a:r>
              <a:rPr lang="en-US" sz="1800" dirty="0">
                <a:effectLst/>
                <a:latin typeface="Times New Roman" panose="02020603050405020304" pitchFamily="18" charset="0"/>
                <a:ea typeface="Calibri" panose="020F0502020204030204" pitchFamily="34" charset="0"/>
              </a:rPr>
              <a:t> </a:t>
            </a:r>
            <a:r>
              <a:rPr lang="en-US" sz="1800" b="1" dirty="0">
                <a:effectLst/>
                <a:latin typeface="Times New Roman" panose="02020603050405020304" pitchFamily="18" charset="0"/>
                <a:ea typeface="Calibri" panose="020F0502020204030204" pitchFamily="34" charset="0"/>
              </a:rPr>
              <a:t>“</a:t>
            </a:r>
            <a:r>
              <a:rPr lang="en-US" sz="1800" b="1" dirty="0" err="1">
                <a:solidFill>
                  <a:srgbClr val="000000"/>
                </a:solidFill>
                <a:effectLst/>
                <a:latin typeface="Times New Roman" panose="02020603050405020304" pitchFamily="18" charset="0"/>
                <a:ea typeface="Times New Roman" panose="02020603050405020304" pitchFamily="18" charset="0"/>
              </a:rPr>
              <a:t>Chuyển</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đổi</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số</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nghiệp</a:t>
            </a:r>
            <a:r>
              <a:rPr lang="en-US" sz="1800" b="1" dirty="0">
                <a:solidFill>
                  <a:srgbClr val="000000"/>
                </a:solidFill>
                <a:effectLst/>
                <a:latin typeface="Times New Roman" panose="02020603050405020304" pitchFamily="18" charset="0"/>
                <a:ea typeface="Times New Roman" panose="02020603050405020304" pitchFamily="18" charset="0"/>
              </a:rPr>
              <a:t> vụ </a:t>
            </a:r>
            <a:r>
              <a:rPr lang="en-US" sz="1800" b="1" dirty="0" err="1">
                <a:solidFill>
                  <a:srgbClr val="000000"/>
                </a:solidFill>
                <a:effectLst/>
                <a:latin typeface="Times New Roman" panose="02020603050405020304" pitchFamily="18" charset="0"/>
                <a:ea typeface="Times New Roman" panose="02020603050405020304" pitchFamily="18" charset="0"/>
              </a:rPr>
              <a:t>Quản</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lý</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văn</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bản</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và</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điều</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hành</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trong</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giáo</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dục</a:t>
            </a:r>
            <a:r>
              <a:rPr lang="en-US" sz="1800" b="1"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cứu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tổng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hỗ</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mềm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phục</a:t>
            </a:r>
            <a:r>
              <a:rPr lang="en-US" sz="1800" dirty="0">
                <a:effectLst/>
                <a:latin typeface="Times New Roman" panose="02020603050405020304" pitchFamily="18" charset="0"/>
                <a:ea typeface="Calibri" panose="020F0502020204030204" pitchFamily="34" charset="0"/>
              </a:rPr>
              <a:t> vụ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qua </a:t>
            </a:r>
            <a:r>
              <a:rPr lang="en-US" sz="1800" dirty="0" err="1">
                <a:effectLst/>
                <a:latin typeface="Times New Roman" panose="02020603050405020304" pitchFamily="18" charset="0"/>
                <a:ea typeface="Calibri" panose="020F0502020204030204" pitchFamily="34" charset="0"/>
              </a:rPr>
              <a:t>sản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phẩm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Phần </a:t>
            </a:r>
            <a:r>
              <a:rPr lang="en-US" sz="1800" dirty="0" err="1">
                <a:effectLst/>
                <a:latin typeface="Times New Roman" panose="02020603050405020304" pitchFamily="18" charset="0"/>
                <a:ea typeface="Calibri" panose="020F0502020204030204" pitchFamily="34" charset="0"/>
              </a:rPr>
              <a:t>mềm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hành</a:t>
            </a:r>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3</a:t>
            </a:fld>
            <a:endParaRPr lang="ko-KR" altLang="en-US"/>
          </a:p>
        </p:txBody>
      </p:sp>
    </p:spTree>
    <p:extLst>
      <p:ext uri="{BB962C8B-B14F-4D97-AF65-F5344CB8AC3E}">
        <p14:creationId xmlns:p14="http://schemas.microsoft.com/office/powerpoint/2010/main" val="1885002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12</a:t>
            </a:fld>
            <a:endParaRPr lang="ko-KR" altLang="en-US"/>
          </a:p>
        </p:txBody>
      </p:sp>
    </p:spTree>
    <p:extLst>
      <p:ext uri="{BB962C8B-B14F-4D97-AF65-F5344CB8AC3E}">
        <p14:creationId xmlns:p14="http://schemas.microsoft.com/office/powerpoint/2010/main" val="6973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13</a:t>
            </a:fld>
            <a:endParaRPr lang="ko-KR" altLang="en-US"/>
          </a:p>
        </p:txBody>
      </p:sp>
    </p:spTree>
    <p:extLst>
      <p:ext uri="{BB962C8B-B14F-4D97-AF65-F5344CB8AC3E}">
        <p14:creationId xmlns:p14="http://schemas.microsoft.com/office/powerpoint/2010/main" val="2159790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14</a:t>
            </a:fld>
            <a:endParaRPr lang="ko-KR" altLang="en-US"/>
          </a:p>
        </p:txBody>
      </p:sp>
    </p:spTree>
    <p:extLst>
      <p:ext uri="{BB962C8B-B14F-4D97-AF65-F5344CB8AC3E}">
        <p14:creationId xmlns:p14="http://schemas.microsoft.com/office/powerpoint/2010/main" val="35355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15</a:t>
            </a:fld>
            <a:endParaRPr lang="ko-KR" altLang="en-US"/>
          </a:p>
        </p:txBody>
      </p:sp>
    </p:spTree>
    <p:extLst>
      <p:ext uri="{BB962C8B-B14F-4D97-AF65-F5344CB8AC3E}">
        <p14:creationId xmlns:p14="http://schemas.microsoft.com/office/powerpoint/2010/main" val="3498402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16</a:t>
            </a:fld>
            <a:endParaRPr lang="ko-KR" altLang="en-US"/>
          </a:p>
        </p:txBody>
      </p:sp>
    </p:spTree>
    <p:extLst>
      <p:ext uri="{BB962C8B-B14F-4D97-AF65-F5344CB8AC3E}">
        <p14:creationId xmlns:p14="http://schemas.microsoft.com/office/powerpoint/2010/main" val="3467054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17</a:t>
            </a:fld>
            <a:endParaRPr lang="ko-KR" altLang="en-US"/>
          </a:p>
        </p:txBody>
      </p:sp>
    </p:spTree>
    <p:extLst>
      <p:ext uri="{BB962C8B-B14F-4D97-AF65-F5344CB8AC3E}">
        <p14:creationId xmlns:p14="http://schemas.microsoft.com/office/powerpoint/2010/main" val="1524840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18</a:t>
            </a:fld>
            <a:endParaRPr lang="ko-KR" altLang="en-US"/>
          </a:p>
        </p:txBody>
      </p:sp>
    </p:spTree>
    <p:extLst>
      <p:ext uri="{BB962C8B-B14F-4D97-AF65-F5344CB8AC3E}">
        <p14:creationId xmlns:p14="http://schemas.microsoft.com/office/powerpoint/2010/main" val="1555949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19</a:t>
            </a:fld>
            <a:endParaRPr lang="ko-KR" altLang="en-US"/>
          </a:p>
        </p:txBody>
      </p:sp>
    </p:spTree>
    <p:extLst>
      <p:ext uri="{BB962C8B-B14F-4D97-AF65-F5344CB8AC3E}">
        <p14:creationId xmlns:p14="http://schemas.microsoft.com/office/powerpoint/2010/main" val="3576383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20</a:t>
            </a:fld>
            <a:endParaRPr lang="ko-KR" altLang="en-US"/>
          </a:p>
        </p:txBody>
      </p:sp>
    </p:spTree>
    <p:extLst>
      <p:ext uri="{BB962C8B-B14F-4D97-AF65-F5344CB8AC3E}">
        <p14:creationId xmlns:p14="http://schemas.microsoft.com/office/powerpoint/2010/main" val="1158838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21</a:t>
            </a:fld>
            <a:endParaRPr lang="ko-KR" altLang="en-US"/>
          </a:p>
        </p:txBody>
      </p:sp>
    </p:spTree>
    <p:extLst>
      <p:ext uri="{BB962C8B-B14F-4D97-AF65-F5344CB8AC3E}">
        <p14:creationId xmlns:p14="http://schemas.microsoft.com/office/powerpoint/2010/main" val="1830047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Mục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tiêu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tổng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quát</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685800" marR="0" algn="just">
              <a:lnSpc>
                <a:spcPct val="150000"/>
              </a:lnSpc>
              <a:spcBef>
                <a:spcPts val="0"/>
              </a:spcBef>
              <a:spcAft>
                <a:spcPts val="0"/>
              </a:spcAft>
            </a:pPr>
            <a:r>
              <a:rPr lang="en-US" sz="1300" dirty="0" err="1">
                <a:effectLst/>
                <a:latin typeface="Times New Roman" panose="02020603050405020304" pitchFamily="18" charset="0"/>
                <a:ea typeface="Calibri" panose="020F0502020204030204" pitchFamily="34" charset="0"/>
              </a:rPr>
              <a:t>Nghiên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cứu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tổng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hợp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định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về</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chuyển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trình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nghiệp</a:t>
            </a:r>
            <a:r>
              <a:rPr lang="en-US" sz="1300" dirty="0">
                <a:effectLst/>
                <a:latin typeface="Times New Roman" panose="02020603050405020304" pitchFamily="18" charset="0"/>
                <a:ea typeface="Calibri" panose="020F0502020204030204" pitchFamily="34" charset="0"/>
              </a:rPr>
              <a:t> vụ </a:t>
            </a: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điều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hành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phục</a:t>
            </a:r>
            <a:r>
              <a:rPr lang="en-US" sz="1300" dirty="0">
                <a:effectLst/>
                <a:latin typeface="Times New Roman" panose="02020603050405020304" pitchFamily="18" charset="0"/>
                <a:ea typeface="Calibri" panose="020F0502020204030204" pitchFamily="34" charset="0"/>
              </a:rPr>
              <a:t> vụ </a:t>
            </a:r>
            <a:r>
              <a:rPr lang="en-US" sz="1300" dirty="0" err="1">
                <a:effectLst/>
                <a:latin typeface="Times New Roman" panose="02020603050405020304" pitchFamily="18" charset="0"/>
                <a:ea typeface="Calibri" panose="020F0502020204030204" pitchFamily="34" charset="0"/>
              </a:rPr>
              <a:t>hướng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tới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chuyển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điều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hành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trong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tăng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tính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hiệu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trong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việc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nâng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cao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chất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lượng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trong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điều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hành</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Mục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tiêu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cụ</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thể</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742950" marR="0" lvl="1" indent="-285750" algn="just">
              <a:lnSpc>
                <a:spcPct val="150000"/>
              </a:lnSpc>
              <a:spcBef>
                <a:spcPts val="0"/>
              </a:spcBef>
              <a:spcAft>
                <a:spcPts val="0"/>
              </a:spcAft>
              <a:buFont typeface="Courier New" panose="02070309020205020404" pitchFamily="49" charset="0"/>
              <a:buChar char="+"/>
            </a:pP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rõ</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khái</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niệm</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số</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gn="just">
              <a:lnSpc>
                <a:spcPct val="150000"/>
              </a:lnSpc>
              <a:spcBef>
                <a:spcPts val="0"/>
              </a:spcBef>
              <a:spcAft>
                <a:spcPts val="0"/>
              </a:spcAft>
              <a:buFont typeface="Courier New" panose="02070309020205020404" pitchFamily="49" charset="0"/>
              <a:buChar char="+"/>
            </a:pP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vụ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phủ</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gn="just">
              <a:lnSpc>
                <a:spcPct val="150000"/>
              </a:lnSpc>
              <a:spcBef>
                <a:spcPts val="0"/>
              </a:spcBef>
              <a:spcAft>
                <a:spcPts val="0"/>
              </a:spcAft>
              <a:buFont typeface="Courier New" panose="02070309020205020404" pitchFamily="49" charset="0"/>
              <a:buChar char="+"/>
            </a:pP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Phần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hành</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gn="just">
              <a:lnSpc>
                <a:spcPct val="150000"/>
              </a:lnSpc>
              <a:spcBef>
                <a:spcPts val="0"/>
              </a:spcBef>
              <a:spcAft>
                <a:spcPts val="0"/>
              </a:spcAft>
              <a:buFont typeface="Courier New" panose="02070309020205020404" pitchFamily="49" charset="0"/>
              <a:buChar char="+"/>
            </a:pP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lựa</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Phần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hành</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gn="just">
              <a:lnSpc>
                <a:spcPct val="150000"/>
              </a:lnSpc>
              <a:spcBef>
                <a:spcPts val="0"/>
              </a:spcBef>
              <a:spcAft>
                <a:spcPts val="0"/>
              </a:spcAft>
              <a:buFont typeface="Courier New" panose="02070309020205020404" pitchFamily="49" charset="0"/>
              <a:buChar char="+"/>
            </a:pP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Phần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0" marR="0" lvl="2" indent="-228600" algn="just">
              <a:lnSpc>
                <a:spcPct val="150000"/>
              </a:lnSpc>
              <a:spcBef>
                <a:spcPts val="0"/>
              </a:spcBef>
              <a:spcAft>
                <a:spcPts val="0"/>
              </a:spcAft>
              <a:buFont typeface="Wingdings" panose="05000000000000000000" pitchFamily="2" charset="2"/>
              <a:buChar char=""/>
            </a:pP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đến</a:t>
            </a:r>
            <a:endParaRPr lang="en-US" sz="1200" dirty="0">
              <a:effectLst/>
              <a:latin typeface="Times New Roman" panose="02020603050405020304" pitchFamily="18" charset="0"/>
              <a:ea typeface="Times New Roman" panose="02020603050405020304" pitchFamily="18" charset="0"/>
            </a:endParaRPr>
          </a:p>
          <a:p>
            <a:pPr marL="1143000" marR="0" lvl="2" indent="-228600" algn="just">
              <a:lnSpc>
                <a:spcPct val="150000"/>
              </a:lnSpc>
              <a:spcBef>
                <a:spcPts val="0"/>
              </a:spcBef>
              <a:spcAft>
                <a:spcPts val="0"/>
              </a:spcAft>
              <a:buFont typeface="Wingdings" panose="05000000000000000000" pitchFamily="2" charset="2"/>
              <a:buChar char=""/>
            </a:pP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đi</a:t>
            </a:r>
            <a:endParaRPr lang="en-US" sz="1200" dirty="0">
              <a:effectLst/>
              <a:latin typeface="Times New Roman" panose="02020603050405020304" pitchFamily="18" charset="0"/>
              <a:ea typeface="Times New Roman" panose="02020603050405020304" pitchFamily="18" charset="0"/>
            </a:endParaRPr>
          </a:p>
          <a:p>
            <a:pPr marL="1143000" marR="0" lvl="2" indent="-228600" algn="just">
              <a:lnSpc>
                <a:spcPct val="150000"/>
              </a:lnSpc>
              <a:spcBef>
                <a:spcPts val="0"/>
              </a:spcBef>
              <a:spcAft>
                <a:spcPts val="0"/>
              </a:spcAft>
              <a:buFont typeface="Wingdings" panose="05000000000000000000" pitchFamily="2" charset="2"/>
              <a:buChar char=""/>
            </a:pPr>
            <a:r>
              <a:rPr lang="en-US" sz="1300" dirty="0" err="1">
                <a:effectLst/>
                <a:latin typeface="Times New Roman" panose="02020603050405020304" pitchFamily="18" charset="0"/>
                <a:ea typeface="Calibri" panose="020F0502020204030204" pitchFamily="34" charset="0"/>
              </a:rPr>
              <a:t>Tìm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hiểu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dạng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thực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hiện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a:t>
            </a:r>
            <a:endParaRPr lang="en-US" sz="1200" dirty="0">
              <a:effectLst/>
              <a:latin typeface="Times New Roman" panose="02020603050405020304" pitchFamily="18" charset="0"/>
              <a:ea typeface="Times New Roman" panose="02020603050405020304" pitchFamily="18" charset="0"/>
            </a:endParaRPr>
          </a:p>
          <a:p>
            <a:pPr marL="1143000" marR="0" lvl="2" indent="-228600" algn="just">
              <a:lnSpc>
                <a:spcPct val="150000"/>
              </a:lnSpc>
              <a:spcBef>
                <a:spcPts val="0"/>
              </a:spcBef>
              <a:spcAft>
                <a:spcPts val="0"/>
              </a:spcAft>
              <a:buFont typeface="Wingdings" panose="05000000000000000000" pitchFamily="2" charset="2"/>
              <a:buChar char=""/>
            </a:pP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việc</a:t>
            </a:r>
            <a:endParaRPr lang="en-US" sz="1200" dirty="0">
              <a:effectLst/>
              <a:latin typeface="Times New Roman" panose="02020603050405020304" pitchFamily="18" charset="0"/>
              <a:ea typeface="Times New Roman" panose="02020603050405020304" pitchFamily="18" charset="0"/>
            </a:endParaRPr>
          </a:p>
          <a:p>
            <a:pPr marL="1143000" marR="0" lvl="2" indent="-228600" algn="just">
              <a:lnSpc>
                <a:spcPct val="150000"/>
              </a:lnSpc>
              <a:spcBef>
                <a:spcPts val="0"/>
              </a:spcBef>
              <a:spcAft>
                <a:spcPts val="0"/>
              </a:spcAft>
              <a:buFont typeface="Wingdings" panose="05000000000000000000" pitchFamily="2" charset="2"/>
              <a:buChar char=""/>
            </a:pP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trao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thông</a:t>
            </a:r>
            <a:r>
              <a:rPr lang="en-US" sz="1300" dirty="0">
                <a:effectLst/>
                <a:latin typeface="Times New Roman" panose="02020603050405020304" pitchFamily="18" charset="0"/>
                <a:ea typeface="Calibri" panose="020F0502020204030204" pitchFamily="34" charset="0"/>
              </a:rPr>
              <a:t> tin</a:t>
            </a:r>
            <a:endParaRPr lang="en-US" sz="1200" dirty="0">
              <a:effectLst/>
              <a:latin typeface="Times New Roman" panose="02020603050405020304" pitchFamily="18" charset="0"/>
              <a:ea typeface="Times New Roman" panose="02020603050405020304" pitchFamily="18" charset="0"/>
            </a:endParaRPr>
          </a:p>
          <a:p>
            <a:pPr marL="1143000" marR="0" lvl="2" indent="-228600" algn="just">
              <a:lnSpc>
                <a:spcPct val="150000"/>
              </a:lnSpc>
              <a:spcBef>
                <a:spcPts val="0"/>
              </a:spcBef>
              <a:spcAft>
                <a:spcPts val="0"/>
              </a:spcAft>
              <a:buFont typeface="Wingdings" panose="05000000000000000000" pitchFamily="2" charset="2"/>
              <a:buChar char=""/>
            </a:pPr>
            <a:r>
              <a:rPr lang="en-US" sz="1300" dirty="0" err="1">
                <a:effectLst/>
                <a:latin typeface="Times New Roman" panose="02020603050405020304" pitchFamily="18" charset="0"/>
                <a:ea typeface="Calibri" panose="020F0502020204030204" pitchFamily="34" charset="0"/>
              </a:rPr>
              <a:t>Báo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thống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kê</a:t>
            </a:r>
            <a:endParaRPr lang="en-US" sz="12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4</a:t>
            </a:fld>
            <a:endParaRPr lang="ko-KR" altLang="en-US"/>
          </a:p>
        </p:txBody>
      </p:sp>
    </p:spTree>
    <p:extLst>
      <p:ext uri="{BB962C8B-B14F-4D97-AF65-F5344CB8AC3E}">
        <p14:creationId xmlns:p14="http://schemas.microsoft.com/office/powerpoint/2010/main" val="3771897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22</a:t>
            </a:fld>
            <a:endParaRPr lang="ko-KR" altLang="en-US"/>
          </a:p>
        </p:txBody>
      </p:sp>
    </p:spTree>
    <p:extLst>
      <p:ext uri="{BB962C8B-B14F-4D97-AF65-F5344CB8AC3E}">
        <p14:creationId xmlns:p14="http://schemas.microsoft.com/office/powerpoint/2010/main" val="4193599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23</a:t>
            </a:fld>
            <a:endParaRPr lang="ko-KR" altLang="en-US"/>
          </a:p>
        </p:txBody>
      </p:sp>
    </p:spTree>
    <p:extLst>
      <p:ext uri="{BB962C8B-B14F-4D97-AF65-F5344CB8AC3E}">
        <p14:creationId xmlns:p14="http://schemas.microsoft.com/office/powerpoint/2010/main" val="1035483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24</a:t>
            </a:fld>
            <a:endParaRPr lang="ko-KR" altLang="en-US"/>
          </a:p>
        </p:txBody>
      </p:sp>
    </p:spTree>
    <p:extLst>
      <p:ext uri="{BB962C8B-B14F-4D97-AF65-F5344CB8AC3E}">
        <p14:creationId xmlns:p14="http://schemas.microsoft.com/office/powerpoint/2010/main" val="2419097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25</a:t>
            </a:fld>
            <a:endParaRPr lang="ko-KR" altLang="en-US"/>
          </a:p>
        </p:txBody>
      </p:sp>
    </p:spTree>
    <p:extLst>
      <p:ext uri="{BB962C8B-B14F-4D97-AF65-F5344CB8AC3E}">
        <p14:creationId xmlns:p14="http://schemas.microsoft.com/office/powerpoint/2010/main" val="823711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26</a:t>
            </a:fld>
            <a:endParaRPr lang="ko-KR" altLang="en-US"/>
          </a:p>
        </p:txBody>
      </p:sp>
    </p:spTree>
    <p:extLst>
      <p:ext uri="{BB962C8B-B14F-4D97-AF65-F5344CB8AC3E}">
        <p14:creationId xmlns:p14="http://schemas.microsoft.com/office/powerpoint/2010/main" val="252646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27</a:t>
            </a:fld>
            <a:endParaRPr lang="ko-KR" altLang="en-US"/>
          </a:p>
        </p:txBody>
      </p:sp>
    </p:spTree>
    <p:extLst>
      <p:ext uri="{BB962C8B-B14F-4D97-AF65-F5344CB8AC3E}">
        <p14:creationId xmlns:p14="http://schemas.microsoft.com/office/powerpoint/2010/main" val="148035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28</a:t>
            </a:fld>
            <a:endParaRPr lang="ko-KR" altLang="en-US"/>
          </a:p>
        </p:txBody>
      </p:sp>
    </p:spTree>
    <p:extLst>
      <p:ext uri="{BB962C8B-B14F-4D97-AF65-F5344CB8AC3E}">
        <p14:creationId xmlns:p14="http://schemas.microsoft.com/office/powerpoint/2010/main" val="3633728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29</a:t>
            </a:fld>
            <a:endParaRPr lang="ko-KR" altLang="en-US"/>
          </a:p>
        </p:txBody>
      </p:sp>
    </p:spTree>
    <p:extLst>
      <p:ext uri="{BB962C8B-B14F-4D97-AF65-F5344CB8AC3E}">
        <p14:creationId xmlns:p14="http://schemas.microsoft.com/office/powerpoint/2010/main" val="1501403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pPr marL="742950" marR="0" lvl="1" indent="-285750">
              <a:lnSpc>
                <a:spcPct val="150000"/>
              </a:lnSpc>
              <a:spcBef>
                <a:spcPts val="0"/>
              </a:spcBef>
              <a:spcAft>
                <a:spcPts val="0"/>
              </a:spcAft>
              <a:buFont typeface="+mj-lt"/>
              <a:buAutoNum type="alphaLcPeriod"/>
            </a:pPr>
            <a:r>
              <a:rPr lang="en-US" sz="1300" b="1" dirty="0" err="1">
                <a:effectLst/>
                <a:latin typeface="Times New Roman" panose="02020603050405020304" pitchFamily="18" charset="0"/>
                <a:ea typeface="Times New Roman" panose="02020603050405020304" pitchFamily="18" charset="0"/>
              </a:rPr>
              <a:t>Nghiên</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cứu</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lý</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thuyết</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Dựa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quy</a:t>
            </a:r>
            <a:r>
              <a:rPr lang="en-US" sz="1300" dirty="0">
                <a:effectLst/>
                <a:latin typeface="Times New Roman" panose="02020603050405020304" pitchFamily="18" charset="0"/>
                <a:ea typeface="Calibri" panose="020F0502020204030204" pitchFamily="34" charset="0"/>
              </a:rPr>
              <a:t> phạm </a:t>
            </a:r>
            <a:r>
              <a:rPr lang="en-US" sz="1300" dirty="0" err="1">
                <a:effectLst/>
                <a:latin typeface="Times New Roman" panose="02020603050405020304" pitchFamily="18" charset="0"/>
                <a:ea typeface="Calibri" panose="020F0502020204030204" pitchFamily="34" charset="0"/>
              </a:rPr>
              <a:t>pháp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luật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về</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nghiệp</a:t>
            </a:r>
            <a:r>
              <a:rPr lang="en-US" sz="1300" dirty="0">
                <a:effectLst/>
                <a:latin typeface="Times New Roman" panose="02020603050405020304" pitchFamily="18" charset="0"/>
                <a:ea typeface="Calibri" panose="020F0502020204030204" pitchFamily="34" charset="0"/>
              </a:rPr>
              <a:t> vụ </a:t>
            </a: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của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chính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phủ</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Khảo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sát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hoạt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động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của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bộ</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thư</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tại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trường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đại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endParaRPr lang="en-US" sz="1200" dirty="0">
              <a:effectLst/>
              <a:latin typeface="Times New Roman" panose="02020603050405020304" pitchFamily="18" charset="0"/>
              <a:ea typeface="Calibri" panose="020F0502020204030204" pitchFamily="34" charset="0"/>
            </a:endParaRPr>
          </a:p>
          <a:p>
            <a:pPr marL="742950" marR="0" lvl="1" indent="-285750">
              <a:lnSpc>
                <a:spcPct val="150000"/>
              </a:lnSpc>
              <a:spcBef>
                <a:spcPts val="0"/>
              </a:spcBef>
              <a:spcAft>
                <a:spcPts val="0"/>
              </a:spcAft>
              <a:buFont typeface="+mj-lt"/>
              <a:buAutoNum type="alphaLcPeriod"/>
            </a:pPr>
            <a:r>
              <a:rPr lang="en-US" sz="1300" b="1" dirty="0" err="1">
                <a:effectLst/>
                <a:latin typeface="Times New Roman" panose="02020603050405020304" pitchFamily="18" charset="0"/>
                <a:ea typeface="Times New Roman" panose="02020603050405020304" pitchFamily="18" charset="0"/>
              </a:rPr>
              <a:t>Nghiên</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cứu</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công</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nghệ</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Nghiên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cứu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nghệ</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tích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hợp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chữ</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token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SIM PKI</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Nghiên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cứu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nghệ</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xây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dựng</a:t>
            </a:r>
            <a:r>
              <a:rPr lang="en-US" sz="1300" dirty="0">
                <a:effectLst/>
                <a:latin typeface="Times New Roman" panose="02020603050405020304" pitchFamily="18" charset="0"/>
                <a:ea typeface="Calibri" panose="020F0502020204030204" pitchFamily="34" charset="0"/>
              </a:rPr>
              <a:t> Phần </a:t>
            </a:r>
            <a:r>
              <a:rPr lang="en-US" sz="1300" dirty="0" err="1">
                <a:effectLst/>
                <a:latin typeface="Times New Roman" panose="02020603050405020304" pitchFamily="18" charset="0"/>
                <a:ea typeface="Calibri" panose="020F0502020204030204" pitchFamily="34" charset="0"/>
              </a:rPr>
              <a:t>mềm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điều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hành</a:t>
            </a:r>
            <a:endParaRPr lang="en-US" sz="1200" dirty="0">
              <a:effectLst/>
              <a:latin typeface="Times New Roman" panose="02020603050405020304" pitchFamily="18" charset="0"/>
              <a:ea typeface="Calibri" panose="020F0502020204030204" pitchFamily="34" charset="0"/>
            </a:endParaRPr>
          </a:p>
          <a:p>
            <a:pPr marL="342900" marR="0" lvl="0" indent="-342900">
              <a:lnSpc>
                <a:spcPct val="150000"/>
              </a:lnSpc>
              <a:spcBef>
                <a:spcPts val="0"/>
              </a:spcBef>
              <a:spcAft>
                <a:spcPts val="0"/>
              </a:spcAft>
              <a:buFont typeface="+mj-lt"/>
              <a:buAutoNum type="arabicPeriod"/>
            </a:pPr>
            <a:r>
              <a:rPr lang="en-US" sz="1300" b="1" dirty="0">
                <a:effectLst/>
                <a:latin typeface="Times New Roman" panose="02020603050405020304" pitchFamily="18" charset="0"/>
                <a:ea typeface="Times New Roman" panose="02020603050405020304" pitchFamily="18" charset="0"/>
              </a:rPr>
              <a:t>Ý </a:t>
            </a:r>
            <a:r>
              <a:rPr lang="en-US" sz="1300" b="1" dirty="0" err="1">
                <a:effectLst/>
                <a:latin typeface="Times New Roman" panose="02020603050405020304" pitchFamily="18" charset="0"/>
                <a:ea typeface="Times New Roman" panose="02020603050405020304" pitchFamily="18" charset="0"/>
              </a:rPr>
              <a:t>nghĩa</a:t>
            </a:r>
            <a:r>
              <a:rPr lang="en-US" sz="1300" b="1" dirty="0">
                <a:effectLst/>
                <a:latin typeface="Times New Roman" panose="02020603050405020304" pitchFamily="18" charset="0"/>
                <a:ea typeface="Times New Roman" panose="02020603050405020304" pitchFamily="18" charset="0"/>
              </a:rPr>
              <a:t> khoa </a:t>
            </a:r>
            <a:r>
              <a:rPr lang="en-US" sz="1300" b="1" dirty="0" err="1">
                <a:effectLst/>
                <a:latin typeface="Times New Roman" panose="02020603050405020304" pitchFamily="18" charset="0"/>
                <a:ea typeface="Times New Roman" panose="02020603050405020304" pitchFamily="18" charset="0"/>
              </a:rPr>
              <a:t>học</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và</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thực</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tiễn</a:t>
            </a:r>
            <a:endParaRPr lang="en-US" sz="1200" dirty="0">
              <a:effectLst/>
              <a:latin typeface="Times New Roman" panose="02020603050405020304" pitchFamily="18" charset="0"/>
              <a:ea typeface="Times New Roman" panose="02020603050405020304" pitchFamily="18" charset="0"/>
            </a:endParaRPr>
          </a:p>
          <a:p>
            <a:pPr marL="742950" marR="0" lvl="1" indent="-285750">
              <a:lnSpc>
                <a:spcPct val="150000"/>
              </a:lnSpc>
              <a:spcBef>
                <a:spcPts val="0"/>
              </a:spcBef>
              <a:spcAft>
                <a:spcPts val="0"/>
              </a:spcAft>
              <a:buFont typeface="+mj-lt"/>
              <a:buAutoNum type="alphaLcPeriod"/>
            </a:pPr>
            <a:r>
              <a:rPr lang="en-US" sz="1300" b="1" dirty="0">
                <a:effectLst/>
                <a:latin typeface="Times New Roman" panose="02020603050405020304" pitchFamily="18" charset="0"/>
                <a:ea typeface="Times New Roman" panose="02020603050405020304" pitchFamily="18" charset="0"/>
              </a:rPr>
              <a:t>Ý </a:t>
            </a:r>
            <a:r>
              <a:rPr lang="en-US" sz="1300" b="1" dirty="0" err="1">
                <a:effectLst/>
                <a:latin typeface="Times New Roman" panose="02020603050405020304" pitchFamily="18" charset="0"/>
                <a:ea typeface="Times New Roman" panose="02020603050405020304" pitchFamily="18" charset="0"/>
              </a:rPr>
              <a:t>nghĩa</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về</a:t>
            </a:r>
            <a:r>
              <a:rPr lang="en-US" sz="1300" b="1" dirty="0">
                <a:effectLst/>
                <a:latin typeface="Times New Roman" panose="02020603050405020304" pitchFamily="18" charset="0"/>
                <a:ea typeface="Times New Roman" panose="02020603050405020304" pitchFamily="18" charset="0"/>
              </a:rPr>
              <a:t> khoa </a:t>
            </a:r>
            <a:r>
              <a:rPr lang="en-US" sz="1300" b="1" dirty="0" err="1">
                <a:effectLst/>
                <a:latin typeface="Times New Roman" panose="02020603050405020304" pitchFamily="18" charset="0"/>
                <a:ea typeface="Times New Roman" panose="02020603050405020304" pitchFamily="18" charset="0"/>
              </a:rPr>
              <a:t>học</a:t>
            </a:r>
            <a:endParaRPr lang="en-US" sz="1200" dirty="0">
              <a:effectLst/>
              <a:latin typeface="Times New Roman" panose="02020603050405020304" pitchFamily="18" charset="0"/>
              <a:ea typeface="Times New Roman" panose="02020603050405020304" pitchFamily="18" charset="0"/>
            </a:endParaRPr>
          </a:p>
          <a:p>
            <a:pPr marL="914400" marR="0">
              <a:lnSpc>
                <a:spcPct val="150000"/>
              </a:lnSpc>
              <a:spcBef>
                <a:spcPts val="0"/>
              </a:spcBef>
              <a:spcAft>
                <a:spcPts val="0"/>
              </a:spcAft>
            </a:pPr>
            <a:r>
              <a:rPr lang="en-US" sz="1300" dirty="0" err="1">
                <a:effectLst/>
                <a:latin typeface="Times New Roman" panose="02020603050405020304" pitchFamily="18" charset="0"/>
                <a:ea typeface="Times New Roman" panose="02020603050405020304" pitchFamily="18" charset="0"/>
              </a:rPr>
              <a:t>Luận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đề</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xuất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phương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pháp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xây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dựng</a:t>
            </a:r>
            <a:r>
              <a:rPr lang="en-US" sz="1300" dirty="0">
                <a:effectLst/>
                <a:latin typeface="Times New Roman" panose="02020603050405020304" pitchFamily="18" charset="0"/>
                <a:ea typeface="Times New Roman" panose="02020603050405020304" pitchFamily="18" charset="0"/>
              </a:rPr>
              <a:t> Phần </a:t>
            </a:r>
            <a:r>
              <a:rPr lang="en-US" sz="1300" dirty="0" err="1">
                <a:effectLst/>
                <a:latin typeface="Times New Roman" panose="02020603050405020304" pitchFamily="18" charset="0"/>
                <a:ea typeface="Times New Roman" panose="02020603050405020304" pitchFamily="18" charset="0"/>
              </a:rPr>
              <a:t>mềm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điều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hành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cấp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giáo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từ</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mầm</a:t>
            </a:r>
            <a:r>
              <a:rPr lang="en-US" sz="1300" dirty="0">
                <a:effectLst/>
                <a:latin typeface="Times New Roman" panose="02020603050405020304" pitchFamily="18" charset="0"/>
                <a:ea typeface="Times New Roman" panose="02020603050405020304" pitchFamily="18" charset="0"/>
              </a:rPr>
              <a:t> non </a:t>
            </a:r>
            <a:r>
              <a:rPr lang="en-US" sz="1300" dirty="0" err="1">
                <a:effectLst/>
                <a:latin typeface="Times New Roman" panose="02020603050405020304" pitchFamily="18" charset="0"/>
                <a:ea typeface="Times New Roman" panose="02020603050405020304" pitchFamily="18" charset="0"/>
              </a:rPr>
              <a:t>đến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đại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công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lập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cũng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như</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đề</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xuất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chức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năng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tối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thiểu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cần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phần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mềm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tính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pháp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lưu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trữ</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hóa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khai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phần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mềm</a:t>
            </a:r>
            <a:r>
              <a:rPr lang="en-US" sz="13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742950" marR="0" lvl="1" indent="-285750">
              <a:lnSpc>
                <a:spcPct val="150000"/>
              </a:lnSpc>
              <a:spcBef>
                <a:spcPts val="0"/>
              </a:spcBef>
              <a:spcAft>
                <a:spcPts val="0"/>
              </a:spcAft>
              <a:buFont typeface="+mj-lt"/>
              <a:buAutoNum type="alphaLcPeriod"/>
            </a:pPr>
            <a:r>
              <a:rPr lang="en-US" sz="1300" b="1" dirty="0">
                <a:effectLst/>
                <a:latin typeface="Times New Roman" panose="02020603050405020304" pitchFamily="18" charset="0"/>
                <a:ea typeface="Times New Roman" panose="02020603050405020304" pitchFamily="18" charset="0"/>
              </a:rPr>
              <a:t>Ý </a:t>
            </a:r>
            <a:r>
              <a:rPr lang="en-US" sz="1300" b="1" dirty="0" err="1">
                <a:effectLst/>
                <a:latin typeface="Times New Roman" panose="02020603050405020304" pitchFamily="18" charset="0"/>
                <a:ea typeface="Times New Roman" panose="02020603050405020304" pitchFamily="18" charset="0"/>
              </a:rPr>
              <a:t>nghĩa</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về</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thực</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tiễn</a:t>
            </a:r>
            <a:endParaRPr lang="en-US" sz="1200" dirty="0">
              <a:effectLst/>
              <a:latin typeface="Times New Roman" panose="02020603050405020304" pitchFamily="18" charset="0"/>
              <a:ea typeface="Times New Roman" panose="02020603050405020304" pitchFamily="18" charset="0"/>
            </a:endParaRPr>
          </a:p>
          <a:p>
            <a:r>
              <a:rPr lang="en-US" sz="1300" dirty="0" err="1">
                <a:effectLst/>
                <a:latin typeface="Times New Roman" panose="02020603050405020304" pitchFamily="18" charset="0"/>
                <a:ea typeface="Times New Roman" panose="02020603050405020304" pitchFamily="18" charset="0"/>
              </a:rPr>
              <a:t>Luận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đưa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ra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mô</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xây</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dựng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phần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mềm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dễ</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khai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từ</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thể</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hỗ</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tối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công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điều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hành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giảm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thiểu</a:t>
            </a:r>
            <a:r>
              <a:rPr lang="en-US" sz="1300" dirty="0">
                <a:effectLst/>
                <a:latin typeface="Times New Roman" panose="02020603050405020304" pitchFamily="18" charset="0"/>
                <a:ea typeface="Times New Roman" panose="02020603050405020304" pitchFamily="18" charset="0"/>
              </a:rPr>
              <a:t> chi </a:t>
            </a:r>
            <a:r>
              <a:rPr lang="en-US" sz="1300" dirty="0" err="1">
                <a:effectLst/>
                <a:latin typeface="Times New Roman" panose="02020603050405020304" pitchFamily="18" charset="0"/>
                <a:ea typeface="Times New Roman" panose="02020603050405020304" pitchFamily="18" charset="0"/>
              </a:rPr>
              <a:t>phí</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triển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khai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hỗ</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trợ</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tối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đa</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công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chuyển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đổi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phục</a:t>
            </a:r>
            <a:r>
              <a:rPr lang="en-US" sz="1300" dirty="0">
                <a:effectLst/>
                <a:latin typeface="Times New Roman" panose="02020603050405020304" pitchFamily="18" charset="0"/>
                <a:ea typeface="Times New Roman" panose="02020603050405020304" pitchFamily="18" charset="0"/>
              </a:rPr>
              <a:t> vụ </a:t>
            </a:r>
            <a:r>
              <a:rPr lang="en-US" sz="1300" dirty="0" err="1">
                <a:effectLst/>
                <a:latin typeface="Times New Roman" panose="02020603050405020304" pitchFamily="18" charset="0"/>
                <a:ea typeface="Times New Roman" panose="02020603050405020304" pitchFamily="18" charset="0"/>
              </a:rPr>
              <a:t>giáo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cấp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giáo</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từ</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mầm</a:t>
            </a:r>
            <a:r>
              <a:rPr lang="en-US" sz="1300" dirty="0">
                <a:effectLst/>
                <a:latin typeface="Times New Roman" panose="02020603050405020304" pitchFamily="18" charset="0"/>
                <a:ea typeface="Times New Roman" panose="02020603050405020304" pitchFamily="18" charset="0"/>
              </a:rPr>
              <a:t> non </a:t>
            </a:r>
            <a:r>
              <a:rPr lang="en-US" sz="1300" dirty="0" err="1">
                <a:effectLst/>
                <a:latin typeface="Times New Roman" panose="02020603050405020304" pitchFamily="18" charset="0"/>
                <a:ea typeface="Times New Roman" panose="02020603050405020304" pitchFamily="18" charset="0"/>
              </a:rPr>
              <a:t>đến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đại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công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lập</a:t>
            </a:r>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5</a:t>
            </a:fld>
            <a:endParaRPr lang="ko-KR" altLang="en-US"/>
          </a:p>
        </p:txBody>
      </p:sp>
    </p:spTree>
    <p:extLst>
      <p:ext uri="{BB962C8B-B14F-4D97-AF65-F5344CB8AC3E}">
        <p14:creationId xmlns:p14="http://schemas.microsoft.com/office/powerpoint/2010/main" val="37708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thay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bắt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nhắc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khoảng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2015, </a:t>
            </a:r>
            <a:r>
              <a:rPr lang="en-US" sz="1800" dirty="0" err="1">
                <a:effectLst/>
                <a:latin typeface="Times New Roman" panose="02020603050405020304" pitchFamily="18" charset="0"/>
                <a:ea typeface="Times New Roman" panose="02020603050405020304" pitchFamily="18" charset="0"/>
              </a:rPr>
              <a:t>phổ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2017. Ở </a:t>
            </a:r>
            <a:r>
              <a:rPr lang="en-US" sz="1800" dirty="0" err="1">
                <a:effectLst/>
                <a:latin typeface="Times New Roman" panose="02020603050405020304" pitchFamily="18" charset="0"/>
                <a:ea typeface="Times New Roman" panose="02020603050405020304" pitchFamily="18" charset="0"/>
              </a:rPr>
              <a:t>Việt</a:t>
            </a:r>
            <a:r>
              <a:rPr lang="en-US" sz="1800" dirty="0">
                <a:effectLst/>
                <a:latin typeface="Times New Roman" panose="02020603050405020304" pitchFamily="18" charset="0"/>
                <a:ea typeface="Times New Roman" panose="02020603050405020304" pitchFamily="18" charset="0"/>
              </a:rPr>
              <a:t> Nam, </a:t>
            </a: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bắt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nhắc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khoảng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2018. </a:t>
            </a:r>
            <a:r>
              <a:rPr lang="en-US" sz="1800" dirty="0" err="1">
                <a:effectLst/>
                <a:latin typeface="Times New Roman" panose="02020603050405020304" pitchFamily="18" charset="0"/>
                <a:ea typeface="Times New Roman" panose="02020603050405020304" pitchFamily="18" charset="0"/>
              </a:rPr>
              <a:t>Thủ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tướng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duyệt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quốc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ngày</a:t>
            </a:r>
            <a:r>
              <a:rPr lang="en-US" sz="1800" dirty="0">
                <a:effectLst/>
                <a:latin typeface="Times New Roman" panose="02020603050405020304" pitchFamily="18" charset="0"/>
                <a:ea typeface="Times New Roman" panose="02020603050405020304" pitchFamily="18" charset="0"/>
              </a:rPr>
              <a:t> 03/6/2020. </a:t>
            </a: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học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hóa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nhờ</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vượt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bậc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mang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nhờ</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hiểu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vậy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dịch</a:t>
            </a:r>
            <a:r>
              <a:rPr lang="en-US" sz="1800" dirty="0">
                <a:effectLst/>
                <a:latin typeface="Times New Roman" panose="02020603050405020304" pitchFamily="18" charset="0"/>
                <a:ea typeface="Times New Roman" panose="02020603050405020304" pitchFamily="18" charset="0"/>
              </a:rPr>
              <a:t> vụ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tốt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sóc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tốt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đứa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trẻ</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tiêm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phòng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quyền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quyền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quyết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thừa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cước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dân</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dịch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bệnh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kịp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sóc</a:t>
            </a:r>
            <a:r>
              <a:rPr lang="en-US" sz="1800" dirty="0">
                <a:effectLst/>
                <a:latin typeface="Times New Roman" panose="02020603050405020304" pitchFamily="18" charset="0"/>
                <a:ea typeface="Times New Roman" panose="02020603050405020304" pitchFamily="18" charset="0"/>
              </a:rPr>
              <a:t> y </a:t>
            </a:r>
            <a:r>
              <a:rPr lang="en-US" sz="1800" dirty="0" err="1">
                <a:effectLst/>
                <a:latin typeface="Times New Roman" panose="02020603050405020304" pitchFamily="18" charset="0"/>
                <a:ea typeface="Times New Roman" panose="02020603050405020304" pitchFamily="18" charset="0"/>
              </a:rPr>
              <a:t>tế</a:t>
            </a:r>
            <a:r>
              <a:rPr lang="en-US" sz="1800" dirty="0">
                <a:effectLst/>
                <a:latin typeface="Times New Roman" panose="02020603050405020304" pitchFamily="18" charset="0"/>
                <a:ea typeface="Times New Roman" panose="02020603050405020304" pitchFamily="18" charset="0"/>
              </a:rPr>
              <a:t> </a:t>
            </a:r>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6</a:t>
            </a:fld>
            <a:endParaRPr lang="ko-KR" altLang="en-US"/>
          </a:p>
        </p:txBody>
      </p:sp>
    </p:spTree>
    <p:extLst>
      <p:ext uri="{BB962C8B-B14F-4D97-AF65-F5344CB8AC3E}">
        <p14:creationId xmlns:p14="http://schemas.microsoft.com/office/powerpoint/2010/main" val="157176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pPr marL="457200" marR="0" indent="457200" algn="just">
              <a:lnSpc>
                <a:spcPct val="15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nghĩa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áp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đích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dưới</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minh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cụ</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cụ</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chất</a:t>
            </a:r>
            <a:r>
              <a:rPr lang="en-US" sz="1800" dirty="0">
                <a:effectLst/>
                <a:latin typeface="Times New Roman" panose="02020603050405020304" pitchFamily="18" charset="0"/>
                <a:ea typeface="Calibri" panose="020F0502020204030204" pitchFamily="34" charset="0"/>
              </a:rPr>
              <a:t>.</a:t>
            </a:r>
          </a:p>
          <a:p>
            <a:endParaRPr lang="en-GB" dirty="0"/>
          </a:p>
          <a:p>
            <a:pPr marL="1143000" marR="0" lvl="2" indent="-228600" algn="just">
              <a:spcBef>
                <a:spcPts val="1200"/>
              </a:spcBef>
              <a:spcAft>
                <a:spcPts val="300"/>
              </a:spcAft>
              <a:buFont typeface="+mj-lt"/>
              <a:buAutoNum type="arabicPeriod"/>
            </a:pPr>
            <a:r>
              <a:rPr lang="en-GB" sz="1300" i="1" dirty="0" err="1">
                <a:effectLst/>
                <a:latin typeface="Times New Roman" panose="02020603050405020304" pitchFamily="18" charset="0"/>
                <a:ea typeface="Times New Roman" panose="02020603050405020304" pitchFamily="18" charset="0"/>
              </a:rPr>
              <a:t>Mục</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tiêu</a:t>
            </a:r>
            <a:endParaRPr lang="en-US" sz="1300" i="1"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Phát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triển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theo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hướng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minh</a:t>
            </a:r>
            <a:r>
              <a:rPr lang="en-US" sz="1300" dirty="0">
                <a:effectLst/>
                <a:latin typeface="Times New Roman" panose="02020603050405020304" pitchFamily="18" charset="0"/>
                <a:ea typeface="Calibri" panose="020F0502020204030204" pitchFamily="34" charset="0"/>
              </a:rPr>
              <a:t> – </a:t>
            </a:r>
            <a:r>
              <a:rPr lang="en-US" sz="1300" dirty="0" err="1">
                <a:effectLst/>
                <a:latin typeface="Times New Roman" panose="02020603050405020304" pitchFamily="18" charset="0"/>
                <a:ea typeface="Calibri" panose="020F0502020204030204" pitchFamily="34" charset="0"/>
              </a:rPr>
              <a:t>hội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nhập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từng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bước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chuyển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đồng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bộ</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từ</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thấp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đến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cao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từ</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dễ</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đến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khó</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Đẩy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mạnh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hoạt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động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ứng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nghệ</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từng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bước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xây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dựng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môi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trường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làm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việc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chuyên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nghiệp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hiện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đại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tiết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kiệm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gian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chi </a:t>
            </a:r>
            <a:r>
              <a:rPr lang="en-US" sz="1300" dirty="0" err="1">
                <a:effectLst/>
                <a:latin typeface="Times New Roman" panose="02020603050405020304" pitchFamily="18" charset="0"/>
                <a:ea typeface="Calibri" panose="020F0502020204030204" pitchFamily="34" charset="0"/>
              </a:rPr>
              <a:t>phí</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phụ</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huynh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sinh</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Xây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dựng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cấu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trúc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chuyển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hạ</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tầng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nghệ</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thông</a:t>
            </a:r>
            <a:r>
              <a:rPr lang="en-US" sz="1300" dirty="0">
                <a:effectLst/>
                <a:latin typeface="Times New Roman" panose="02020603050405020304" pitchFamily="18" charset="0"/>
                <a:ea typeface="Calibri" panose="020F0502020204030204" pitchFamily="34" charset="0"/>
              </a:rPr>
              <a:t> tin </a:t>
            </a:r>
            <a:r>
              <a:rPr lang="en-US" sz="1300" dirty="0" err="1">
                <a:effectLst/>
                <a:latin typeface="Times New Roman" panose="02020603050405020304" pitchFamily="18" charset="0"/>
                <a:ea typeface="Calibri" panose="020F0502020204030204" pitchFamily="34" charset="0"/>
              </a:rPr>
              <a:t>thành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hạ</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tầng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thống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nhất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ổn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định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hiệu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đồng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đẩy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mạnh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nâng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cao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chất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lượng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dạy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đáp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ứng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yêu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cầu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phát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triển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năng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lực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phẩm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chất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của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nền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tảng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vững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chắc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để</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kiến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dân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toàn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cầu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cung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cấp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nguồn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nhân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lực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chất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lượng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cao</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Xây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dựng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hệ</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thống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ứng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dụng</a:t>
            </a:r>
            <a:r>
              <a:rPr lang="en-US" sz="1300" dirty="0">
                <a:effectLst/>
                <a:latin typeface="Times New Roman" panose="02020603050405020304" pitchFamily="18" charset="0"/>
                <a:ea typeface="Calibri" panose="020F0502020204030204" pitchFamily="34" charset="0"/>
              </a:rPr>
              <a:t> CNTT, </a:t>
            </a:r>
            <a:r>
              <a:rPr lang="en-US" sz="1300" dirty="0" err="1">
                <a:effectLst/>
                <a:latin typeface="Times New Roman" panose="02020603050405020304" pitchFamily="18" charset="0"/>
                <a:ea typeface="Calibri" panose="020F0502020204030204" pitchFamily="34" charset="0"/>
              </a:rPr>
              <a:t>tạo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lập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cơ</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sở</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dữ</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liệu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ngành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phục</a:t>
            </a:r>
            <a:r>
              <a:rPr lang="en-US" sz="1300" dirty="0">
                <a:effectLst/>
                <a:latin typeface="Times New Roman" panose="02020603050405020304" pitchFamily="18" charset="0"/>
                <a:ea typeface="Calibri" panose="020F0502020204030204" pitchFamily="34" charset="0"/>
              </a:rPr>
              <a:t> vụ </a:t>
            </a:r>
            <a:r>
              <a:rPr lang="en-US" sz="1300" dirty="0" err="1">
                <a:effectLst/>
                <a:latin typeface="Times New Roman" panose="02020603050405020304" pitchFamily="18" charset="0"/>
                <a:ea typeface="Calibri" panose="020F0502020204030204" pitchFamily="34" charset="0"/>
              </a:rPr>
              <a:t>công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đào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đồng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lập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cơ</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sở</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dữ</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liệu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mở</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bước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đầu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hệ</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thống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minh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đào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trực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tuyến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thư</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viện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minh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Thực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hiện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chuẩn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hóa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thống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nhất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trao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 chia </a:t>
            </a:r>
            <a:r>
              <a:rPr lang="en-US" sz="1300" dirty="0" err="1">
                <a:effectLst/>
                <a:latin typeface="Times New Roman" panose="02020603050405020304" pitchFamily="18" charset="0"/>
                <a:ea typeface="Calibri" panose="020F0502020204030204" pitchFamily="34" charset="0"/>
              </a:rPr>
              <a:t>sẻ</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cung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cấp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dữ</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liệu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dùng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chung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khối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trường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địa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bàn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phục</a:t>
            </a:r>
            <a:r>
              <a:rPr lang="en-US" sz="1300" dirty="0">
                <a:effectLst/>
                <a:latin typeface="Times New Roman" panose="02020603050405020304" pitchFamily="18" charset="0"/>
                <a:ea typeface="Calibri" panose="020F0502020204030204" pitchFamily="34" charset="0"/>
              </a:rPr>
              <a:t> vụ </a:t>
            </a:r>
            <a:r>
              <a:rPr lang="en-US" sz="1300" dirty="0" err="1">
                <a:effectLst/>
                <a:latin typeface="Times New Roman" panose="02020603050405020304" pitchFamily="18" charset="0"/>
                <a:ea typeface="Calibri" panose="020F0502020204030204" pitchFamily="34" charset="0"/>
              </a:rPr>
              <a:t>các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hoạt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động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khai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của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dân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tổ</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chức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xã</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hội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Nhờ</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dùng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hoàn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toàn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được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tự</a:t>
            </a:r>
            <a:r>
              <a:rPr lang="en-US" sz="1300" dirty="0">
                <a:effectLst/>
                <a:latin typeface="Times New Roman" panose="02020603050405020304" pitchFamily="18" charset="0"/>
                <a:ea typeface="Calibri" panose="020F0502020204030204" pitchFamily="34" charset="0"/>
              </a:rPr>
              <a:t> do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thuận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tiện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tiếp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cận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sử</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dịch</a:t>
            </a:r>
            <a:r>
              <a:rPr lang="en-US" sz="1300" dirty="0">
                <a:effectLst/>
                <a:latin typeface="Times New Roman" panose="02020603050405020304" pitchFamily="18" charset="0"/>
                <a:ea typeface="Calibri" panose="020F0502020204030204" pitchFamily="34" charset="0"/>
              </a:rPr>
              <a:t> vụ, </a:t>
            </a:r>
            <a:r>
              <a:rPr lang="en-US" sz="1300" dirty="0" err="1">
                <a:effectLst/>
                <a:latin typeface="Times New Roman" panose="02020603050405020304" pitchFamily="18" charset="0"/>
                <a:ea typeface="Calibri" panose="020F0502020204030204" pitchFamily="34" charset="0"/>
              </a:rPr>
              <a:t>khai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chất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lượng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hướng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tới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dùng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thể</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tham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đóng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góp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nguồn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dữ</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liệu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của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nhân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phục</a:t>
            </a:r>
            <a:r>
              <a:rPr lang="en-US" sz="1300" dirty="0">
                <a:effectLst/>
                <a:latin typeface="Times New Roman" panose="02020603050405020304" pitchFamily="18" charset="0"/>
                <a:ea typeface="Calibri" panose="020F0502020204030204" pitchFamily="34" charset="0"/>
              </a:rPr>
              <a:t> vụ </a:t>
            </a:r>
            <a:r>
              <a:rPr lang="en-US" sz="1300" dirty="0" err="1">
                <a:effectLst/>
                <a:latin typeface="Times New Roman" panose="02020603050405020304" pitchFamily="18" charset="0"/>
                <a:ea typeface="Calibri" panose="020F0502020204030204" pitchFamily="34" charset="0"/>
              </a:rPr>
              <a:t>cộng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đồng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hình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thành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thư</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viện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mở</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được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chuẩn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hóa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môi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trường</a:t>
            </a:r>
            <a:r>
              <a:rPr lang="en-US" sz="1300" dirty="0">
                <a:effectLst/>
                <a:latin typeface="Times New Roman" panose="02020603050405020304" pitchFamily="18" charset="0"/>
                <a:ea typeface="Calibri" panose="020F0502020204030204" pitchFamily="34" charset="0"/>
              </a:rPr>
              <a:t> internet, </a:t>
            </a:r>
            <a:r>
              <a:rPr lang="en-US" sz="1300" dirty="0" err="1">
                <a:effectLst/>
                <a:latin typeface="Times New Roman" panose="02020603050405020304" pitchFamily="18" charset="0"/>
                <a:ea typeface="Calibri" panose="020F0502020204030204" pitchFamily="34" charset="0"/>
              </a:rPr>
              <a:t>phục</a:t>
            </a:r>
            <a:r>
              <a:rPr lang="en-US" sz="1300" dirty="0">
                <a:effectLst/>
                <a:latin typeface="Times New Roman" panose="02020603050405020304" pitchFamily="18" charset="0"/>
                <a:ea typeface="Calibri" panose="020F0502020204030204" pitchFamily="34" charset="0"/>
              </a:rPr>
              <a:t> vụ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minh</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Đảm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bảo</a:t>
            </a:r>
            <a:r>
              <a:rPr lang="en-US" sz="1300" dirty="0">
                <a:effectLst/>
                <a:latin typeface="Times New Roman" panose="02020603050405020304" pitchFamily="18" charset="0"/>
                <a:ea typeface="Calibri" panose="020F0502020204030204" pitchFamily="34" charset="0"/>
              </a:rPr>
              <a:t> an </a:t>
            </a:r>
            <a:r>
              <a:rPr lang="en-US" sz="1300" dirty="0" err="1">
                <a:effectLst/>
                <a:latin typeface="Times New Roman" panose="02020603050405020304" pitchFamily="18" charset="0"/>
                <a:ea typeface="Calibri" panose="020F0502020204030204" pitchFamily="34" charset="0"/>
              </a:rPr>
              <a:t>toàn</a:t>
            </a:r>
            <a:r>
              <a:rPr lang="en-US" sz="1300" dirty="0">
                <a:effectLst/>
                <a:latin typeface="Times New Roman" panose="02020603050405020304" pitchFamily="18" charset="0"/>
                <a:ea typeface="Calibri" panose="020F0502020204030204" pitchFamily="34" charset="0"/>
              </a:rPr>
              <a:t>, an </a:t>
            </a:r>
            <a:r>
              <a:rPr lang="en-US" sz="1300" dirty="0" err="1">
                <a:effectLst/>
                <a:latin typeface="Times New Roman" panose="02020603050405020304" pitchFamily="18" charset="0"/>
                <a:ea typeface="Calibri" panose="020F0502020204030204" pitchFamily="34" charset="0"/>
              </a:rPr>
              <a:t>ninh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thông</a:t>
            </a:r>
            <a:r>
              <a:rPr lang="en-US" sz="1300" dirty="0">
                <a:effectLst/>
                <a:latin typeface="Times New Roman" panose="02020603050405020304" pitchFamily="18" charset="0"/>
                <a:ea typeface="Calibri" panose="020F0502020204030204" pitchFamily="34" charset="0"/>
              </a:rPr>
              <a:t> tin </a:t>
            </a:r>
            <a:r>
              <a:rPr lang="en-US" sz="1300" dirty="0" err="1">
                <a:effectLst/>
                <a:latin typeface="Times New Roman" panose="02020603050405020304" pitchFamily="18" charset="0"/>
                <a:ea typeface="Calibri" panose="020F0502020204030204" pitchFamily="34" charset="0"/>
              </a:rPr>
              <a:t>trong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hoạt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động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ứng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dụng</a:t>
            </a:r>
            <a:r>
              <a:rPr lang="en-US" sz="1300" dirty="0">
                <a:effectLst/>
                <a:latin typeface="Times New Roman" panose="02020603050405020304" pitchFamily="18" charset="0"/>
                <a:ea typeface="Calibri" panose="020F0502020204030204" pitchFamily="34" charset="0"/>
              </a:rPr>
              <a:t> CNTT. </a:t>
            </a:r>
            <a:r>
              <a:rPr lang="en-US" sz="1300" dirty="0" err="1">
                <a:effectLst/>
                <a:latin typeface="Times New Roman" panose="02020603050405020304" pitchFamily="18" charset="0"/>
                <a:ea typeface="Calibri" panose="020F0502020204030204" pitchFamily="34" charset="0"/>
              </a:rPr>
              <a:t>Xây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dựng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được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hạ</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tầng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nghệ</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thông</a:t>
            </a:r>
            <a:r>
              <a:rPr lang="en-US" sz="1300" dirty="0">
                <a:effectLst/>
                <a:latin typeface="Times New Roman" panose="02020603050405020304" pitchFamily="18" charset="0"/>
                <a:ea typeface="Calibri" panose="020F0502020204030204" pitchFamily="34" charset="0"/>
              </a:rPr>
              <a:t> tin </a:t>
            </a:r>
            <a:r>
              <a:rPr lang="en-US" sz="1300" dirty="0" err="1">
                <a:effectLst/>
                <a:latin typeface="Times New Roman" panose="02020603050405020304" pitchFamily="18" charset="0"/>
                <a:ea typeface="Calibri" panose="020F0502020204030204" pitchFamily="34" charset="0"/>
              </a:rPr>
              <a:t>hiện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đại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đồng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bộ</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đáp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ứng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yêu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cầu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về</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kết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nối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xử</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dữ</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liệu</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Tạo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lập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kho</a:t>
            </a:r>
            <a:r>
              <a:rPr lang="en-US" sz="1300" dirty="0">
                <a:effectLst/>
                <a:latin typeface="Times New Roman" panose="02020603050405020304" pitchFamily="18" charset="0"/>
                <a:ea typeface="Calibri" panose="020F0502020204030204" pitchFamily="34" charset="0"/>
              </a:rPr>
              <a:t> CSDL </a:t>
            </a:r>
            <a:r>
              <a:rPr lang="en-US" sz="1300" dirty="0" err="1">
                <a:effectLst/>
                <a:latin typeface="Times New Roman" panose="02020603050405020304" pitchFamily="18" charset="0"/>
                <a:ea typeface="Calibri" panose="020F0502020204030204" pitchFamily="34" charset="0"/>
              </a:rPr>
              <a:t>tổng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thể</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về</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địa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bàn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làm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cơ</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sở</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thông</a:t>
            </a:r>
            <a:r>
              <a:rPr lang="en-US" sz="1300" dirty="0">
                <a:effectLst/>
                <a:latin typeface="Times New Roman" panose="02020603050405020304" pitchFamily="18" charset="0"/>
                <a:ea typeface="Calibri" panose="020F0502020204030204" pitchFamily="34" charset="0"/>
              </a:rPr>
              <a:t> tin </a:t>
            </a:r>
            <a:r>
              <a:rPr lang="en-US" sz="1300" dirty="0" err="1">
                <a:effectLst/>
                <a:latin typeface="Times New Roman" panose="02020603050405020304" pitchFamily="18" charset="0"/>
                <a:ea typeface="Calibri" panose="020F0502020204030204" pitchFamily="34" charset="0"/>
              </a:rPr>
              <a:t>phục</a:t>
            </a:r>
            <a:r>
              <a:rPr lang="en-US" sz="1300" dirty="0">
                <a:effectLst/>
                <a:latin typeface="Times New Roman" panose="02020603050405020304" pitchFamily="18" charset="0"/>
                <a:ea typeface="Calibri" panose="020F0502020204030204" pitchFamily="34" charset="0"/>
              </a:rPr>
              <a:t> vụ </a:t>
            </a:r>
            <a:r>
              <a:rPr lang="en-US" sz="1300" dirty="0" err="1">
                <a:effectLst/>
                <a:latin typeface="Times New Roman" panose="02020603050405020304" pitchFamily="18" charset="0"/>
                <a:ea typeface="Calibri" panose="020F0502020204030204" pitchFamily="34" charset="0"/>
              </a:rPr>
              <a:t>các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thống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kê</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phân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tích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dự</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cảnh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hỗ</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trợ</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ra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quyết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định</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7</a:t>
            </a:fld>
            <a:endParaRPr lang="ko-KR" altLang="en-US"/>
          </a:p>
        </p:txBody>
      </p:sp>
    </p:spTree>
    <p:extLst>
      <p:ext uri="{BB962C8B-B14F-4D97-AF65-F5344CB8AC3E}">
        <p14:creationId xmlns:p14="http://schemas.microsoft.com/office/powerpoint/2010/main" val="2966771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pPr marL="0" marR="0" lvl="0" indent="0" algn="l" defTabSz="1072866" rtl="0" eaLnBrk="1" fontAlgn="auto" latinLnBrk="1"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Times New Roman" panose="02020603050405020304" pitchFamily="18" charset="0"/>
              </a:rPr>
              <a:t>Thực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CNTT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vẫn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vướng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mắc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CNTT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chưa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sâu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xa</a:t>
            </a:r>
            <a:r>
              <a:rPr lang="en-US" sz="1800" dirty="0">
                <a:effectLst/>
                <a:latin typeface="Times New Roman" panose="02020603050405020304" pitchFamily="18" charset="0"/>
                <a:ea typeface="Calibri" panose="020F050202020403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Chất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tạo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còn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đồng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đều</a:t>
            </a:r>
            <a:r>
              <a:rPr lang="en-US" sz="1800" dirty="0">
                <a:effectLst/>
                <a:latin typeface="Times New Roman" panose="02020603050405020304" pitchFamily="18" charset="0"/>
                <a:ea typeface="Calibri" panose="020F050202020403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ngũ</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chưa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cứu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kỹ</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CNTT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chiếu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màn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bằng</a:t>
            </a:r>
            <a:r>
              <a:rPr lang="en-US" sz="1800" dirty="0">
                <a:effectLst/>
                <a:latin typeface="Times New Roman" panose="02020603050405020304" pitchFamily="18" charset="0"/>
                <a:ea typeface="Calibri" panose="020F0502020204030204" pitchFamily="34" charset="0"/>
              </a:rPr>
              <a:t> PowerPoint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r>
              <a:rPr lang="en-US" sz="1800" dirty="0">
                <a:effectLst/>
                <a:latin typeface="Times New Roman" panose="02020603050405020304" pitchFamily="18" charset="0"/>
                <a:ea typeface="Calibri" panose="020F0502020204030204" pitchFamily="34" charset="0"/>
              </a:rPr>
              <a:t>, font </a:t>
            </a:r>
            <a:r>
              <a:rPr lang="en-US" sz="1800" dirty="0" err="1">
                <a:effectLst/>
                <a:latin typeface="Times New Roman" panose="02020603050405020304" pitchFamily="18" charset="0"/>
                <a:ea typeface="Calibri" panose="020F0502020204030204" pitchFamily="34" charset="0"/>
              </a:rPr>
              <a:t>chữ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màu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lòe</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loẹt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sinh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chú</a:t>
            </a:r>
            <a:r>
              <a:rPr lang="en-US" sz="1800" dirty="0">
                <a:effectLst/>
                <a:latin typeface="Times New Roman" panose="02020603050405020304" pitchFamily="18" charset="0"/>
                <a:ea typeface="Calibri" panose="020F0502020204030204" pitchFamily="34" charset="0"/>
              </a:rPr>
              <a:t> ý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nội</a:t>
            </a:r>
            <a:r>
              <a:rPr lang="en-US" sz="1800" dirty="0">
                <a:effectLst/>
                <a:latin typeface="Times New Roman" panose="02020603050405020304" pitchFamily="18" charset="0"/>
                <a:ea typeface="Calibri" panose="020F0502020204030204" pitchFamily="34" charset="0"/>
              </a:rPr>
              <a:t> dung </a:t>
            </a:r>
            <a:r>
              <a:rPr lang="en-US" sz="1800" dirty="0" err="1">
                <a:effectLst/>
                <a:latin typeface="Times New Roman" panose="02020603050405020304" pitchFamily="18" charset="0"/>
                <a:ea typeface="Calibri" panose="020F0502020204030204" pitchFamily="34" charset="0"/>
              </a:rPr>
              <a:t>bài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CNTT </a:t>
            </a:r>
            <a:r>
              <a:rPr lang="en-US" sz="1800" dirty="0" err="1">
                <a:effectLst/>
                <a:latin typeface="Times New Roman" panose="02020603050405020304" pitchFamily="18" charset="0"/>
                <a:ea typeface="Calibri" panose="020F0502020204030204" pitchFamily="34" charset="0"/>
              </a:rPr>
              <a:t>chưa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mê</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xuyên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ngũ</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theo</a:t>
            </a:r>
            <a:r>
              <a:rPr lang="en-US" sz="1800" dirty="0">
                <a:effectLst/>
                <a:latin typeface="Times New Roman" panose="02020603050405020304" pitchFamily="18" charset="0"/>
                <a:ea typeface="Calibri" panose="020F0502020204030204" pitchFamily="34" charset="0"/>
              </a:rPr>
              <a:t> phong </a:t>
            </a:r>
            <a:r>
              <a:rPr lang="en-US" sz="1800" dirty="0" err="1">
                <a:effectLst/>
                <a:latin typeface="Times New Roman" panose="02020603050405020304" pitchFamily="18" charset="0"/>
                <a:ea typeface="Calibri" panose="020F0502020204030204" pitchFamily="34" charset="0"/>
              </a:rPr>
              <a:t>trào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chỉ</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tham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cuộc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Hội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giỏi</a:t>
            </a:r>
            <a:r>
              <a:rPr lang="en-US" sz="1800" dirty="0">
                <a:effectLst/>
                <a:latin typeface="Times New Roman" panose="02020603050405020304" pitchFamily="18" charset="0"/>
                <a:ea typeface="Calibri" panose="020F050202020403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Đối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sinh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tồn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thói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quen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thụ</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thói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quen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kiểu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chép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ghi-chép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móc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khuôn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chưa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thói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quen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tổng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qua </a:t>
            </a:r>
            <a:r>
              <a:rPr lang="en-US" sz="1800" dirty="0" err="1">
                <a:effectLst/>
                <a:latin typeface="Times New Roman" panose="02020603050405020304" pitchFamily="18" charset="0"/>
                <a:ea typeface="Calibri" panose="020F0502020204030204" pitchFamily="34" charset="0"/>
              </a:rPr>
              <a:t>bài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do </a:t>
            </a:r>
            <a:r>
              <a:rPr lang="en-US" sz="1800" dirty="0" err="1">
                <a:effectLst/>
                <a:latin typeface="Times New Roman" panose="02020603050405020304" pitchFamily="18" charset="0"/>
                <a:ea typeface="Calibri" panose="020F0502020204030204" pitchFamily="34" charset="0"/>
              </a:rPr>
              <a:t>vậy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hưởng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CNTT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a:t>
            </a:r>
          </a:p>
          <a:p>
            <a:pPr marL="342900" marR="0" lvl="0" indent="-342900">
              <a:lnSpc>
                <a:spcPct val="150000"/>
              </a:lnSpc>
              <a:spcBef>
                <a:spcPts val="0"/>
              </a:spcBef>
              <a:spcAft>
                <a:spcPts val="0"/>
              </a:spcAft>
              <a:buFont typeface="+mj-lt"/>
              <a:buAutoNum type="alphaLcPeriod"/>
            </a:pPr>
            <a:r>
              <a:rPr lang="nb-NO" sz="1800" dirty="0">
                <a:solidFill>
                  <a:srgbClr val="000000"/>
                </a:solidFill>
                <a:effectLst/>
                <a:latin typeface="Times New Roman" panose="02020603050405020304" pitchFamily="18" charset="0"/>
                <a:ea typeface="Times New Roman" panose="02020603050405020304" pitchFamily="18" charset="0"/>
              </a:rPr>
              <a:t>Cơ sở vật chất, thiết bị dạy học phục vụ ứng dụng CNTT</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phục</a:t>
            </a:r>
            <a:r>
              <a:rPr lang="en-US" sz="1800" dirty="0">
                <a:effectLst/>
                <a:latin typeface="Times New Roman" panose="02020603050405020304" pitchFamily="18" charset="0"/>
                <a:ea typeface="Calibri" panose="020F0502020204030204" pitchFamily="34" charset="0"/>
              </a:rPr>
              <a:t> vụ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còn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chiếu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đồng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chắp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cũ</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cấu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chỉ</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module </a:t>
            </a:r>
            <a:r>
              <a:rPr lang="en-US" sz="1800" dirty="0" err="1">
                <a:effectLst/>
                <a:latin typeface="Times New Roman" panose="02020603050405020304" pitchFamily="18" charset="0"/>
                <a:ea typeface="Calibri" panose="020F0502020204030204" pitchFamily="34" charset="0"/>
              </a:rPr>
              <a:t>tối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thiểu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tuyến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mạng</a:t>
            </a:r>
            <a:r>
              <a:rPr lang="en-US" sz="1800" dirty="0">
                <a:effectLst/>
                <a:latin typeface="Times New Roman" panose="02020603050405020304" pitchFamily="18" charset="0"/>
                <a:ea typeface="Calibri" panose="020F0502020204030204" pitchFamily="34" charset="0"/>
              </a:rPr>
              <a:t> Internet hay </a:t>
            </a:r>
            <a:r>
              <a:rPr lang="en-US" sz="1800" dirty="0" err="1">
                <a:effectLst/>
                <a:latin typeface="Times New Roman" panose="02020603050405020304" pitchFamily="18" charset="0"/>
                <a:ea typeface="Calibri" panose="020F0502020204030204" pitchFamily="34" charset="0"/>
              </a:rPr>
              <a:t>tham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nối</a:t>
            </a:r>
            <a:r>
              <a:rPr lang="en-US" sz="1800" dirty="0">
                <a:effectLst/>
                <a:latin typeface="Times New Roman" panose="02020603050405020304" pitchFamily="18" charset="0"/>
                <a:ea typeface="Calibri" panose="020F050202020403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nay </a:t>
            </a:r>
            <a:r>
              <a:rPr lang="en-US" sz="1800" dirty="0" err="1">
                <a:effectLst/>
                <a:latin typeface="Times New Roman" panose="02020603050405020304" pitchFamily="18" charset="0"/>
                <a:ea typeface="Calibri" panose="020F0502020204030204" pitchFamily="34" charset="0"/>
              </a:rPr>
              <a:t>hầu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mềm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phục</a:t>
            </a:r>
            <a:r>
              <a:rPr lang="en-US" sz="1800" dirty="0">
                <a:effectLst/>
                <a:latin typeface="Times New Roman" panose="02020603050405020304" pitchFamily="18" charset="0"/>
                <a:ea typeface="Calibri" panose="020F0502020204030204" pitchFamily="34" charset="0"/>
              </a:rPr>
              <a:t> vụ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đồng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phẩm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gắn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8</a:t>
            </a:fld>
            <a:endParaRPr lang="ko-KR" altLang="en-US"/>
          </a:p>
        </p:txBody>
      </p:sp>
    </p:spTree>
    <p:extLst>
      <p:ext uri="{BB962C8B-B14F-4D97-AF65-F5344CB8AC3E}">
        <p14:creationId xmlns:p14="http://schemas.microsoft.com/office/powerpoint/2010/main" val="155432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pPr marL="1143000" marR="0" lvl="2" indent="-228600" algn="just">
              <a:spcBef>
                <a:spcPts val="1200"/>
              </a:spcBef>
              <a:spcAft>
                <a:spcPts val="300"/>
              </a:spcAft>
              <a:buFont typeface="+mj-lt"/>
              <a:buAutoNum type="arabicPeriod"/>
            </a:pPr>
            <a:r>
              <a:rPr lang="en-GB" sz="1300" i="1" dirty="0" err="1">
                <a:effectLst/>
                <a:latin typeface="Times New Roman" panose="02020603050405020304" pitchFamily="18" charset="0"/>
                <a:ea typeface="Times New Roman" panose="02020603050405020304" pitchFamily="18" charset="0"/>
              </a:rPr>
              <a:t>Hiệu</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quả</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của</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việc</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chuyển</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đổi</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số</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trong</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giáo</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dục</a:t>
            </a:r>
            <a:endParaRPr lang="en-US" sz="1300" i="1"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lphaLcPeriod"/>
            </a:pPr>
            <a:r>
              <a:rPr lang="nb-NO" sz="1300" dirty="0">
                <a:solidFill>
                  <a:srgbClr val="000000"/>
                </a:solidFill>
                <a:effectLst/>
                <a:latin typeface="Times New Roman" panose="02020603050405020304" pitchFamily="18" charset="0"/>
                <a:ea typeface="Times New Roman" panose="02020603050405020304" pitchFamily="18" charset="0"/>
              </a:rPr>
              <a:t>Chủ động trong việc học tập</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Việc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chuyển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mở</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ra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gian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tập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thoải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mái</a:t>
            </a:r>
            <a:r>
              <a:rPr lang="en-US" sz="1300" dirty="0">
                <a:effectLst/>
                <a:latin typeface="Times New Roman" panose="02020603050405020304" pitchFamily="18" charset="0"/>
                <a:ea typeface="Calibri" panose="020F0502020204030204" pitchFamily="34" charset="0"/>
              </a:rPr>
              <a:t> qua </a:t>
            </a:r>
            <a:r>
              <a:rPr lang="en-US" sz="1300" dirty="0" err="1">
                <a:effectLst/>
                <a:latin typeface="Times New Roman" panose="02020603050405020304" pitchFamily="18" charset="0"/>
                <a:ea typeface="Calibri" panose="020F0502020204030204" pitchFamily="34" charset="0"/>
              </a:rPr>
              <a:t>mạng</a:t>
            </a:r>
            <a:r>
              <a:rPr lang="en-US" sz="1300" dirty="0">
                <a:effectLst/>
                <a:latin typeface="Times New Roman" panose="02020603050405020304" pitchFamily="18" charset="0"/>
                <a:ea typeface="Calibri" panose="020F0502020204030204" pitchFamily="34" charset="0"/>
              </a:rPr>
              <a:t> internet,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sinh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thể</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mọi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lúc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mọi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nơi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thể</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tiếp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kiến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thức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một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dễ</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dàng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thuận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tiện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hơn</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Tạo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gian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tập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tưởng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phù</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hợp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với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mọi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đối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tượng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thể</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ở </a:t>
            </a:r>
            <a:r>
              <a:rPr lang="en-US" sz="1300" dirty="0" err="1">
                <a:effectLst/>
                <a:latin typeface="Times New Roman" panose="02020603050405020304" pitchFamily="18" charset="0"/>
                <a:ea typeface="Calibri" panose="020F0502020204030204" pitchFamily="34" charset="0"/>
              </a:rPr>
              <a:t>nhà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quán</a:t>
            </a:r>
            <a:r>
              <a:rPr lang="en-US" sz="1300" dirty="0">
                <a:effectLst/>
                <a:latin typeface="Times New Roman" panose="02020603050405020304" pitchFamily="18" charset="0"/>
                <a:ea typeface="Calibri" panose="020F0502020204030204" pitchFamily="34" charset="0"/>
              </a:rPr>
              <a:t> cafe, hay </a:t>
            </a:r>
            <a:r>
              <a:rPr lang="en-US" sz="1300" dirty="0" err="1">
                <a:effectLst/>
                <a:latin typeface="Times New Roman" panose="02020603050405020304" pitchFamily="18" charset="0"/>
                <a:ea typeface="Calibri" panose="020F0502020204030204" pitchFamily="34" charset="0"/>
              </a:rPr>
              <a:t>bất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đâu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tiếp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kiến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thức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một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tốt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nhất</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nSpc>
                <a:spcPct val="150000"/>
              </a:lnSpc>
              <a:spcBef>
                <a:spcPts val="0"/>
              </a:spcBef>
              <a:spcAft>
                <a:spcPts val="0"/>
              </a:spcAft>
              <a:buFont typeface="+mj-lt"/>
              <a:buAutoNum type="alphaLcPeriod"/>
            </a:pPr>
            <a:r>
              <a:rPr lang="nb-NO" sz="1300" dirty="0">
                <a:solidFill>
                  <a:srgbClr val="000000"/>
                </a:solidFill>
                <a:effectLst/>
                <a:latin typeface="Times New Roman" panose="02020603050405020304" pitchFamily="18" charset="0"/>
                <a:ea typeface="Times New Roman" panose="02020603050405020304" pitchFamily="18" charset="0"/>
              </a:rPr>
              <a:t>Không giới hạn trong truy cập tài liệu học</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Với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tài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liệu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khổng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lồ</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dùng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thể</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truy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cập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một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dễ</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dàng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giới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hạn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đồng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tiết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kiệm</a:t>
            </a:r>
            <a:r>
              <a:rPr lang="en-US" sz="1300" dirty="0">
                <a:effectLst/>
                <a:latin typeface="Times New Roman" panose="02020603050405020304" pitchFamily="18" charset="0"/>
                <a:ea typeface="Calibri" panose="020F0502020204030204" pitchFamily="34" charset="0"/>
              </a:rPr>
              <a:t> chi </a:t>
            </a:r>
            <a:r>
              <a:rPr lang="en-US" sz="1300" dirty="0" err="1">
                <a:effectLst/>
                <a:latin typeface="Times New Roman" panose="02020603050405020304" pitchFamily="18" charset="0"/>
                <a:ea typeface="Calibri" panose="020F0502020204030204" pitchFamily="34" charset="0"/>
              </a:rPr>
              <a:t>phí</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Chuyển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trong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giúp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dùng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tìm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kiếm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khai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liệu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nhanh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chóng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bằng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thiết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bị</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trực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tuyến</a:t>
            </a:r>
            <a:r>
              <a:rPr lang="en-US" sz="1300" dirty="0">
                <a:effectLst/>
                <a:latin typeface="Times New Roman" panose="02020603050405020304" pitchFamily="18" charset="0"/>
                <a:ea typeface="Calibri" panose="020F0502020204030204" pitchFamily="34" charset="0"/>
              </a:rPr>
              <a:t>. Do </a:t>
            </a:r>
            <a:r>
              <a:rPr lang="en-US" sz="1300" dirty="0" err="1">
                <a:effectLst/>
                <a:latin typeface="Times New Roman" panose="02020603050405020304" pitchFamily="18" charset="0"/>
                <a:ea typeface="Calibri" panose="020F0502020204030204" pitchFamily="34" charset="0"/>
              </a:rPr>
              <a:t>đó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việc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sử</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nghệ</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giúp</a:t>
            </a:r>
            <a:r>
              <a:rPr lang="en-US" sz="1300" dirty="0">
                <a:effectLst/>
                <a:latin typeface="Times New Roman" panose="02020603050405020304" pitchFamily="18" charset="0"/>
                <a:ea typeface="Calibri" panose="020F0502020204030204" pitchFamily="34" charset="0"/>
              </a:rPr>
              <a:t> chia </a:t>
            </a:r>
            <a:r>
              <a:rPr lang="en-US" sz="1300" dirty="0" err="1">
                <a:effectLst/>
                <a:latin typeface="Times New Roman" panose="02020603050405020304" pitchFamily="18" charset="0"/>
                <a:ea typeface="Calibri" panose="020F0502020204030204" pitchFamily="34" charset="0"/>
              </a:rPr>
              <a:t>sẻ</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tài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liệu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trình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giữa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viên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sinh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dễ</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dàng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tiết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kiệm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hơn</a:t>
            </a:r>
            <a:r>
              <a:rPr lang="en-US" sz="1300" dirty="0">
                <a:effectLst/>
                <a:latin typeface="Times New Roman" panose="02020603050405020304" pitchFamily="18" charset="0"/>
                <a:ea typeface="Calibri" panose="020F0502020204030204" pitchFamily="34" charset="0"/>
              </a:rPr>
              <a:t> do </a:t>
            </a:r>
            <a:r>
              <a:rPr lang="en-US" sz="1300" dirty="0" err="1">
                <a:effectLst/>
                <a:latin typeface="Times New Roman" panose="02020603050405020304" pitchFamily="18" charset="0"/>
                <a:ea typeface="Calibri" panose="020F0502020204030204" pitchFamily="34" charset="0"/>
              </a:rPr>
              <a:t>không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phải</a:t>
            </a:r>
            <a:r>
              <a:rPr lang="en-US" sz="1300" dirty="0">
                <a:effectLst/>
                <a:latin typeface="Times New Roman" panose="02020603050405020304" pitchFamily="18" charset="0"/>
                <a:ea typeface="Calibri" panose="020F0502020204030204" pitchFamily="34" charset="0"/>
              </a:rPr>
              <a:t> in </a:t>
            </a:r>
            <a:r>
              <a:rPr lang="en-US" sz="1300" dirty="0" err="1">
                <a:effectLst/>
                <a:latin typeface="Times New Roman" panose="02020603050405020304" pitchFamily="18" charset="0"/>
                <a:ea typeface="Calibri" panose="020F0502020204030204" pitchFamily="34" charset="0"/>
              </a:rPr>
              <a:t>ấn</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nSpc>
                <a:spcPct val="150000"/>
              </a:lnSpc>
              <a:spcBef>
                <a:spcPts val="0"/>
              </a:spcBef>
              <a:spcAft>
                <a:spcPts val="0"/>
              </a:spcAft>
              <a:buFont typeface="+mj-lt"/>
              <a:buAutoNum type="alphaLcPeriod"/>
            </a:pPr>
            <a:r>
              <a:rPr lang="nb-NO" sz="1300" dirty="0">
                <a:solidFill>
                  <a:srgbClr val="000000"/>
                </a:solidFill>
                <a:effectLst/>
                <a:latin typeface="Times New Roman" panose="02020603050405020304" pitchFamily="18" charset="0"/>
                <a:ea typeface="Times New Roman" panose="02020603050405020304" pitchFamily="18" charset="0"/>
              </a:rPr>
              <a:t>Chất lượng giáo dục được nâng cao</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Chuyển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trong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kỷ</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nguyên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mới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dạy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được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trao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quyền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để</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áp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nghệ</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giúp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việc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dựng</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a:effectLst/>
                <a:latin typeface="Times New Roman" panose="02020603050405020304" pitchFamily="18" charset="0"/>
                <a:ea typeface="Calibri" panose="020F0502020204030204" pitchFamily="34" charset="0"/>
              </a:rPr>
              <a:t>Bigdata: </a:t>
            </a:r>
            <a:r>
              <a:rPr lang="en-US" sz="1300" dirty="0" err="1">
                <a:effectLst/>
                <a:latin typeface="Times New Roman" panose="02020603050405020304" pitchFamily="18" charset="0"/>
                <a:ea typeface="Calibri" panose="020F0502020204030204" pitchFamily="34" charset="0"/>
              </a:rPr>
              <a:t>giúp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lưu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trữ</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mọi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kiến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thức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mạng</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a:effectLst/>
                <a:latin typeface="Times New Roman" panose="02020603050405020304" pitchFamily="18" charset="0"/>
                <a:ea typeface="Calibri" panose="020F0502020204030204" pitchFamily="34" charset="0"/>
              </a:rPr>
              <a:t>IoT: </a:t>
            </a:r>
            <a:r>
              <a:rPr lang="en-US" sz="1300" dirty="0" err="1">
                <a:effectLst/>
                <a:latin typeface="Times New Roman" panose="02020603050405020304" pitchFamily="18" charset="0"/>
                <a:ea typeface="Calibri" panose="020F0502020204030204" pitchFamily="34" charset="0"/>
              </a:rPr>
              <a:t>giúp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theo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dõi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hoạt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động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của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sinh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sát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sinh</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a:effectLst/>
                <a:latin typeface="Times New Roman" panose="02020603050405020304" pitchFamily="18" charset="0"/>
                <a:ea typeface="Calibri" panose="020F0502020204030204" pitchFamily="34" charset="0"/>
              </a:rPr>
              <a:t>Blockchain: </a:t>
            </a:r>
            <a:r>
              <a:rPr lang="en-US" sz="1300" dirty="0" err="1">
                <a:effectLst/>
                <a:latin typeface="Times New Roman" panose="02020603050405020304" pitchFamily="18" charset="0"/>
                <a:ea typeface="Calibri" panose="020F0502020204030204" pitchFamily="34" charset="0"/>
              </a:rPr>
              <a:t>giúp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thông</a:t>
            </a:r>
            <a:r>
              <a:rPr lang="en-US" sz="1300" dirty="0">
                <a:effectLst/>
                <a:latin typeface="Times New Roman" panose="02020603050405020304" pitchFamily="18" charset="0"/>
                <a:ea typeface="Calibri" panose="020F0502020204030204" pitchFamily="34" charset="0"/>
              </a:rPr>
              <a:t> tin, </a:t>
            </a:r>
            <a:r>
              <a:rPr lang="en-US" sz="1300" dirty="0" err="1">
                <a:effectLst/>
                <a:latin typeface="Times New Roman" panose="02020603050405020304" pitchFamily="18" charset="0"/>
                <a:ea typeface="Calibri" panose="020F0502020204030204" pitchFamily="34" charset="0"/>
              </a:rPr>
              <a:t>hồ</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sơ</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của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sinh</a:t>
            </a:r>
            <a:r>
              <a:rPr lang="en-US" sz="1300" dirty="0">
                <a:effectLst/>
                <a:latin typeface="Times New Roman" panose="02020603050405020304" pitchFamily="18" charset="0"/>
                <a:ea typeface="Calibri" panose="020F0502020204030204" pitchFamily="34" charset="0"/>
              </a:rPr>
              <a:t>. Cho </a:t>
            </a:r>
            <a:r>
              <a:rPr lang="en-US" sz="1300" dirty="0" err="1">
                <a:effectLst/>
                <a:latin typeface="Times New Roman" panose="02020603050405020304" pitchFamily="18" charset="0"/>
                <a:ea typeface="Calibri" panose="020F0502020204030204" pitchFamily="34" charset="0"/>
              </a:rPr>
              <a:t>phép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lý</a:t>
            </a:r>
            <a:r>
              <a:rPr lang="en-US" sz="1300" dirty="0">
                <a:effectLst/>
                <a:latin typeface="Times New Roman" panose="02020603050405020304" pitchFamily="18" charset="0"/>
                <a:ea typeface="Calibri" panose="020F0502020204030204" pitchFamily="34" charset="0"/>
              </a:rPr>
              <a:t>, chia </a:t>
            </a:r>
            <a:r>
              <a:rPr lang="en-US" sz="1300" dirty="0" err="1">
                <a:effectLst/>
                <a:latin typeface="Times New Roman" panose="02020603050405020304" pitchFamily="18" charset="0"/>
                <a:ea typeface="Calibri" panose="020F0502020204030204" pitchFamily="34" charset="0"/>
              </a:rPr>
              <a:t>sẻ</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dữ</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liệu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từ</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nhiều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trường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khác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nhau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ghi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chép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lại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lịch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sử</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điểm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để</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đảm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thông</a:t>
            </a:r>
            <a:r>
              <a:rPr lang="en-US" sz="1300" dirty="0">
                <a:effectLst/>
                <a:latin typeface="Times New Roman" panose="02020603050405020304" pitchFamily="18" charset="0"/>
                <a:ea typeface="Calibri" panose="020F0502020204030204" pitchFamily="34" charset="0"/>
              </a:rPr>
              <a:t> tin </a:t>
            </a:r>
            <a:r>
              <a:rPr lang="en-US" sz="1300" dirty="0" err="1">
                <a:effectLst/>
                <a:latin typeface="Times New Roman" panose="02020603050405020304" pitchFamily="18" charset="0"/>
                <a:ea typeface="Calibri" panose="020F0502020204030204" pitchFamily="34" charset="0"/>
              </a:rPr>
              <a:t>được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minh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bạch</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nSpc>
                <a:spcPct val="150000"/>
              </a:lnSpc>
              <a:spcBef>
                <a:spcPts val="0"/>
              </a:spcBef>
              <a:spcAft>
                <a:spcPts val="0"/>
              </a:spcAft>
              <a:buFont typeface="+mj-lt"/>
              <a:buAutoNum type="alphaLcPeriod"/>
            </a:pPr>
            <a:r>
              <a:rPr lang="nb-NO" sz="1300" dirty="0">
                <a:solidFill>
                  <a:srgbClr val="000000"/>
                </a:solidFill>
                <a:effectLst/>
                <a:latin typeface="Times New Roman" panose="02020603050405020304" pitchFamily="18" charset="0"/>
                <a:ea typeface="Times New Roman" panose="02020603050405020304" pitchFamily="18" charset="0"/>
              </a:rPr>
              <a:t>Tiết kiệm tối đa chi phí học tập</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Khả</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năng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tiết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kiệm</a:t>
            </a:r>
            <a:r>
              <a:rPr lang="en-US" sz="1300" dirty="0">
                <a:effectLst/>
                <a:latin typeface="Times New Roman" panose="02020603050405020304" pitchFamily="18" charset="0"/>
                <a:ea typeface="Calibri" panose="020F0502020204030204" pitchFamily="34" charset="0"/>
              </a:rPr>
              <a:t> chi </a:t>
            </a:r>
            <a:r>
              <a:rPr lang="en-US" sz="1300" dirty="0" err="1">
                <a:effectLst/>
                <a:latin typeface="Times New Roman" panose="02020603050405020304" pitchFamily="18" charset="0"/>
                <a:ea typeface="Calibri" panose="020F0502020204030204" pitchFamily="34" charset="0"/>
              </a:rPr>
              <a:t>phí</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một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lợi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ích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lớn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thiết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thực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chuyển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trong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đem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lại</a:t>
            </a:r>
            <a:r>
              <a:rPr lang="en-US" sz="1300" dirty="0">
                <a:effectLst/>
                <a:latin typeface="Times New Roman" panose="02020603050405020304" pitchFamily="18" charset="0"/>
                <a:ea typeface="Calibri" panose="020F0502020204030204" pitchFamily="34" charset="0"/>
              </a:rPr>
              <a:t>. Khi </a:t>
            </a:r>
            <a:r>
              <a:rPr lang="en-US" sz="1300" dirty="0" err="1">
                <a:effectLst/>
                <a:latin typeface="Times New Roman" panose="02020603050405020304" pitchFamily="18" charset="0"/>
                <a:ea typeface="Calibri" panose="020F0502020204030204" pitchFamily="34" charset="0"/>
              </a:rPr>
              <a:t>thấy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được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trị</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của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chuyển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mang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lại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chắc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chắn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dùng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thấy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hài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lòng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về</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kết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nhận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được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Chính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vì</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vậy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việc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tập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sẽ</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trở</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nên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suôn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sẻ</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không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quá</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nhiều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ảnh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hưởng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từ</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xung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quanh</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300" dirty="0" err="1">
                <a:effectLst/>
                <a:latin typeface="Times New Roman" panose="02020603050405020304" pitchFamily="18" charset="0"/>
                <a:ea typeface="Calibri" panose="020F0502020204030204" pitchFamily="34" charset="0"/>
              </a:rPr>
              <a:t>Chuyển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đổi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số</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trong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ngành</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giáo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dục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còn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giúp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dùng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nhiều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sự</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lựa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chọn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Thay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vì</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đến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trường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dùng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thể</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tham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khóa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E-Learning </a:t>
            </a:r>
            <a:r>
              <a:rPr lang="en-US" sz="1300" dirty="0" err="1">
                <a:effectLst/>
                <a:latin typeface="Times New Roman" panose="02020603050405020304" pitchFamily="18" charset="0"/>
                <a:ea typeface="Calibri" panose="020F0502020204030204" pitchFamily="34" charset="0"/>
              </a:rPr>
              <a:t>với</a:t>
            </a:r>
            <a:r>
              <a:rPr lang="en-US" sz="1300" dirty="0">
                <a:effectLst/>
                <a:latin typeface="Times New Roman" panose="02020603050405020304" pitchFamily="18" charset="0"/>
                <a:ea typeface="Calibri" panose="020F0502020204030204" pitchFamily="34" charset="0"/>
              </a:rPr>
              <a:t> chi </a:t>
            </a:r>
            <a:r>
              <a:rPr lang="en-US" sz="1300" dirty="0" err="1">
                <a:effectLst/>
                <a:latin typeface="Times New Roman" panose="02020603050405020304" pitchFamily="18" charset="0"/>
                <a:ea typeface="Calibri" panose="020F0502020204030204" pitchFamily="34" charset="0"/>
              </a:rPr>
              <a:t>phí</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rẻ</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hơn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Thậm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chí</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dùng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có</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thể</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chọn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khóa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mà</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người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dùng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quan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tâm</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phù</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hợp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với</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bản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thân</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của</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Điều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này</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giúp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cho</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việc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học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tập</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được</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chất</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lượng</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hiệu</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quả</a:t>
            </a:r>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hơn</a:t>
            </a:r>
            <a:r>
              <a:rPr lang="en-US" sz="13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1143000" marR="0" lvl="2" indent="-228600" algn="just">
              <a:spcBef>
                <a:spcPts val="1200"/>
              </a:spcBef>
              <a:spcAft>
                <a:spcPts val="300"/>
              </a:spcAft>
              <a:buFont typeface="+mj-lt"/>
              <a:buAutoNum type="arabicPeriod"/>
            </a:pPr>
            <a:r>
              <a:rPr lang="en-GB" sz="1300" i="1" dirty="0" err="1">
                <a:effectLst/>
                <a:latin typeface="Times New Roman" panose="02020603050405020304" pitchFamily="18" charset="0"/>
                <a:ea typeface="Times New Roman" panose="02020603050405020304" pitchFamily="18" charset="0"/>
              </a:rPr>
              <a:t>Sự</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cần</a:t>
            </a:r>
            <a:r>
              <a:rPr lang="en-GB" sz="1300" i="1" dirty="0">
                <a:effectLst/>
                <a:latin typeface="Times New Roman" panose="02020603050405020304" pitchFamily="18" charset="0"/>
                <a:ea typeface="Times New Roman" panose="02020603050405020304" pitchFamily="18" charset="0"/>
              </a:rPr>
              <a:t> </a:t>
            </a:r>
            <a:r>
              <a:rPr lang="en-GB" sz="1300" i="1" dirty="0" err="1">
                <a:effectLst/>
                <a:latin typeface="Times New Roman" panose="02020603050405020304" pitchFamily="18" charset="0"/>
                <a:ea typeface="Times New Roman" panose="02020603050405020304" pitchFamily="18" charset="0"/>
              </a:rPr>
              <a:t>thiết</a:t>
            </a:r>
            <a:r>
              <a:rPr lang="en-GB" sz="1300" i="1" dirty="0">
                <a:effectLst/>
                <a:latin typeface="Times New Roman" panose="02020603050405020304" pitchFamily="18" charset="0"/>
                <a:ea typeface="Times New Roman" panose="02020603050405020304" pitchFamily="18" charset="0"/>
              </a:rPr>
              <a:t> </a:t>
            </a:r>
            <a:endParaRPr lang="en-US" sz="1300" i="1"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Times New Roman" panose="02020603050405020304" pitchFamily="18" charset="0"/>
              <a:buChar char="-"/>
            </a:pPr>
            <a:r>
              <a:rPr lang="en-US" sz="1400" dirty="0" err="1">
                <a:effectLst/>
                <a:latin typeface="Times New Roman" panose="02020603050405020304" pitchFamily="18" charset="0"/>
                <a:ea typeface="Calibri" panose="020F0502020204030204" pitchFamily="34" charset="0"/>
              </a:rPr>
              <a:t>Việc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chuyển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đổi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số</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ngành</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giáo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dục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là</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rất</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cần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thiết</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và</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cấp</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bách</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nó</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giúp</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tạo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ra</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một</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nền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giáo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dục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thông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minh</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Tạo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ra</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môi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trường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làm</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việc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chuyên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nghiệp</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hiệu</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quả</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tiết</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kiệm</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cung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cấp</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cho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đất</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nước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nguồn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nhân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lực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chất</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lượng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cao</a:t>
            </a:r>
            <a:r>
              <a:rPr lang="en-US" sz="14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15000"/>
              </a:lnSpc>
              <a:spcBef>
                <a:spcPts val="0"/>
              </a:spcBef>
              <a:spcAft>
                <a:spcPts val="0"/>
              </a:spcAft>
              <a:buFont typeface="Times New Roman" panose="02020603050405020304" pitchFamily="18" charset="0"/>
              <a:buChar char="-"/>
            </a:pPr>
            <a:r>
              <a:rPr lang="en-US" sz="1400" dirty="0" err="1">
                <a:effectLst/>
                <a:latin typeface="Times New Roman" panose="02020603050405020304" pitchFamily="18" charset="0"/>
                <a:ea typeface="Calibri" panose="020F0502020204030204" pitchFamily="34" charset="0"/>
              </a:rPr>
              <a:t>Chuyển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đổi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số</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trong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công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tác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quản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lý</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và</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giảng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dạy</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đồng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nghĩa</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với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việc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sử</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dụng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các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giải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pháp</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ứng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dụng</a:t>
            </a:r>
            <a:r>
              <a:rPr lang="en-US" sz="1400" dirty="0">
                <a:effectLst/>
                <a:latin typeface="Times New Roman" panose="02020603050405020304" pitchFamily="18" charset="0"/>
                <a:ea typeface="Calibri" panose="020F0502020204030204" pitchFamily="34" charset="0"/>
              </a:rPr>
              <a:t> CNTT </a:t>
            </a:r>
            <a:r>
              <a:rPr lang="en-US" sz="1400" dirty="0" err="1">
                <a:effectLst/>
                <a:latin typeface="Times New Roman" panose="02020603050405020304" pitchFamily="18" charset="0"/>
                <a:ea typeface="Calibri" panose="020F0502020204030204" pitchFamily="34" charset="0"/>
              </a:rPr>
              <a:t>đồng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bộ</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hiệu</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quả</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có</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sự</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liên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kết</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giữa</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các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hệ</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thống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tạo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môi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trường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liên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thông</a:t>
            </a:r>
            <a:r>
              <a:rPr lang="en-US" sz="1400" dirty="0">
                <a:effectLst/>
                <a:latin typeface="Times New Roman" panose="02020603050405020304" pitchFamily="18" charset="0"/>
                <a:ea typeface="Calibri" panose="020F0502020204030204" pitchFamily="34" charset="0"/>
              </a:rPr>
              <a:t>, chia </a:t>
            </a:r>
            <a:r>
              <a:rPr lang="en-US" sz="1400" dirty="0" err="1">
                <a:effectLst/>
                <a:latin typeface="Times New Roman" panose="02020603050405020304" pitchFamily="18" charset="0"/>
                <a:ea typeface="Calibri" panose="020F0502020204030204" pitchFamily="34" charset="0"/>
              </a:rPr>
              <a:t>sẻ</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dữ</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liệu</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với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các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hệ</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thống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khác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trên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địa</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bàn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và</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với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các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hệ</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thống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khác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của</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Chính</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phủ</a:t>
            </a:r>
            <a:r>
              <a:rPr lang="en-US" sz="14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15000"/>
              </a:lnSpc>
              <a:spcBef>
                <a:spcPts val="0"/>
              </a:spcBef>
              <a:spcAft>
                <a:spcPts val="0"/>
              </a:spcAft>
              <a:buFont typeface="Times New Roman" panose="02020603050405020304" pitchFamily="18" charset="0"/>
              <a:buChar char="-"/>
            </a:pPr>
            <a:r>
              <a:rPr lang="en-US" sz="1400" dirty="0" err="1">
                <a:effectLst/>
                <a:latin typeface="Times New Roman" panose="02020603050405020304" pitchFamily="18" charset="0"/>
                <a:ea typeface="Calibri" panose="020F0502020204030204" pitchFamily="34" charset="0"/>
              </a:rPr>
              <a:t>Tạo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lập</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kho</a:t>
            </a:r>
            <a:r>
              <a:rPr lang="en-US" sz="1400" dirty="0">
                <a:effectLst/>
                <a:latin typeface="Times New Roman" panose="02020603050405020304" pitchFamily="18" charset="0"/>
                <a:ea typeface="Calibri" panose="020F0502020204030204" pitchFamily="34" charset="0"/>
              </a:rPr>
              <a:t> CSDL </a:t>
            </a:r>
            <a:r>
              <a:rPr lang="en-US" sz="1400" dirty="0" err="1">
                <a:effectLst/>
                <a:latin typeface="Times New Roman" panose="02020603050405020304" pitchFamily="18" charset="0"/>
                <a:ea typeface="Calibri" panose="020F0502020204030204" pitchFamily="34" charset="0"/>
              </a:rPr>
              <a:t>tổng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thể</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về</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giáo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dục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trên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địa</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bàn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làm</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cơ</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sở</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thông</a:t>
            </a:r>
            <a:r>
              <a:rPr lang="en-US" sz="1400" dirty="0">
                <a:effectLst/>
                <a:latin typeface="Times New Roman" panose="02020603050405020304" pitchFamily="18" charset="0"/>
                <a:ea typeface="Calibri" panose="020F0502020204030204" pitchFamily="34" charset="0"/>
              </a:rPr>
              <a:t> tin </a:t>
            </a:r>
            <a:r>
              <a:rPr lang="en-US" sz="1400" dirty="0" err="1">
                <a:effectLst/>
                <a:latin typeface="Times New Roman" panose="02020603050405020304" pitchFamily="18" charset="0"/>
                <a:ea typeface="Calibri" panose="020F0502020204030204" pitchFamily="34" charset="0"/>
              </a:rPr>
              <a:t>phục</a:t>
            </a:r>
            <a:r>
              <a:rPr lang="en-US" sz="1400" dirty="0">
                <a:effectLst/>
                <a:latin typeface="Times New Roman" panose="02020603050405020304" pitchFamily="18" charset="0"/>
                <a:ea typeface="Calibri" panose="020F0502020204030204" pitchFamily="34" charset="0"/>
              </a:rPr>
              <a:t> vụ </a:t>
            </a:r>
            <a:r>
              <a:rPr lang="en-US" sz="1400" dirty="0" err="1">
                <a:effectLst/>
                <a:latin typeface="Times New Roman" panose="02020603050405020304" pitchFamily="18" charset="0"/>
                <a:ea typeface="Calibri" panose="020F0502020204030204" pitchFamily="34" charset="0"/>
              </a:rPr>
              <a:t>ứng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dụng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thông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minh</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vào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công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tác</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thống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kê</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báo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cáo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phân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tích</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dự</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báo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cảnh</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báo</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hỗ</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trợ</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ra</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quyết</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định</a:t>
            </a:r>
            <a:r>
              <a:rPr lang="en-US" sz="1400" dirty="0">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9</a:t>
            </a:fld>
            <a:endParaRPr lang="ko-KR" altLang="en-US"/>
          </a:p>
        </p:txBody>
      </p:sp>
    </p:spTree>
    <p:extLst>
      <p:ext uri="{BB962C8B-B14F-4D97-AF65-F5344CB8AC3E}">
        <p14:creationId xmlns:p14="http://schemas.microsoft.com/office/powerpoint/2010/main" val="592819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10</a:t>
            </a:fld>
            <a:endParaRPr lang="ko-KR" altLang="en-US"/>
          </a:p>
        </p:txBody>
      </p:sp>
    </p:spTree>
    <p:extLst>
      <p:ext uri="{BB962C8B-B14F-4D97-AF65-F5344CB8AC3E}">
        <p14:creationId xmlns:p14="http://schemas.microsoft.com/office/powerpoint/2010/main" val="279677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6CE6118-A8F0-4C13-BF86-10944E626E13}" type="slidenum">
              <a:rPr lang="ko-KR" altLang="en-US" smtClean="0"/>
              <a:t>11</a:t>
            </a:fld>
            <a:endParaRPr lang="ko-KR" altLang="en-US"/>
          </a:p>
        </p:txBody>
      </p:sp>
    </p:spTree>
    <p:extLst>
      <p:ext uri="{BB962C8B-B14F-4D97-AF65-F5344CB8AC3E}">
        <p14:creationId xmlns:p14="http://schemas.microsoft.com/office/powerpoint/2010/main" val="2418417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자유형: 도형 2">
            <a:extLst>
              <a:ext uri="{FF2B5EF4-FFF2-40B4-BE49-F238E27FC236}">
                <a16:creationId xmlns:a16="http://schemas.microsoft.com/office/drawing/2014/main" id="{208B27CB-0016-4E16-B332-AB8C261D2D73}"/>
              </a:ext>
            </a:extLst>
          </p:cNvPr>
          <p:cNvSpPr/>
          <p:nvPr userDrawn="1"/>
        </p:nvSpPr>
        <p:spPr>
          <a:xfrm>
            <a:off x="2431829" y="6762"/>
            <a:ext cx="1510975" cy="6863917"/>
          </a:xfrm>
          <a:custGeom>
            <a:avLst/>
            <a:gdLst>
              <a:gd name="connsiteX0" fmla="*/ 280657 w 280657"/>
              <a:gd name="connsiteY0" fmla="*/ 0 h 5169529"/>
              <a:gd name="connsiteX1" fmla="*/ 271604 w 280657"/>
              <a:gd name="connsiteY1" fmla="*/ 5169529 h 5169529"/>
              <a:gd name="connsiteX2" fmla="*/ 0 w 280657"/>
              <a:gd name="connsiteY2" fmla="*/ 5169529 h 5169529"/>
              <a:gd name="connsiteX3" fmla="*/ 280657 w 280657"/>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981021"/>
              <a:gd name="connsiteY0" fmla="*/ 0 h 5169529"/>
              <a:gd name="connsiteX1" fmla="*/ 292706 w 981021"/>
              <a:gd name="connsiteY1" fmla="*/ 5169529 h 5169529"/>
              <a:gd name="connsiteX2" fmla="*/ 0 w 981021"/>
              <a:gd name="connsiteY2" fmla="*/ 5169529 h 5169529"/>
              <a:gd name="connsiteX3" fmla="*/ 301759 w 981021"/>
              <a:gd name="connsiteY3" fmla="*/ 0 h 5169529"/>
              <a:gd name="connsiteX0" fmla="*/ 301759 w 918930"/>
              <a:gd name="connsiteY0" fmla="*/ 0 h 5169529"/>
              <a:gd name="connsiteX1" fmla="*/ 292706 w 918930"/>
              <a:gd name="connsiteY1" fmla="*/ 5169529 h 5169529"/>
              <a:gd name="connsiteX2" fmla="*/ 0 w 918930"/>
              <a:gd name="connsiteY2" fmla="*/ 5169529 h 5169529"/>
              <a:gd name="connsiteX3" fmla="*/ 301759 w 918930"/>
              <a:gd name="connsiteY3" fmla="*/ 0 h 5169529"/>
              <a:gd name="connsiteX0" fmla="*/ 301759 w 1078980"/>
              <a:gd name="connsiteY0" fmla="*/ 0 h 5169529"/>
              <a:gd name="connsiteX1" fmla="*/ 292706 w 1078980"/>
              <a:gd name="connsiteY1" fmla="*/ 5169529 h 5169529"/>
              <a:gd name="connsiteX2" fmla="*/ 0 w 1078980"/>
              <a:gd name="connsiteY2" fmla="*/ 5169529 h 5169529"/>
              <a:gd name="connsiteX3" fmla="*/ 301759 w 1078980"/>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86927"/>
              <a:gd name="connsiteY0" fmla="*/ 0 h 5169529"/>
              <a:gd name="connsiteX1" fmla="*/ 292706 w 1086927"/>
              <a:gd name="connsiteY1" fmla="*/ 5169529 h 5169529"/>
              <a:gd name="connsiteX2" fmla="*/ 0 w 1086927"/>
              <a:gd name="connsiteY2" fmla="*/ 5169529 h 5169529"/>
              <a:gd name="connsiteX3" fmla="*/ 301759 w 1086927"/>
              <a:gd name="connsiteY3" fmla="*/ 0 h 5169529"/>
              <a:gd name="connsiteX0" fmla="*/ 301759 w 1076561"/>
              <a:gd name="connsiteY0" fmla="*/ 0 h 5169529"/>
              <a:gd name="connsiteX1" fmla="*/ 292706 w 1076561"/>
              <a:gd name="connsiteY1" fmla="*/ 5169529 h 5169529"/>
              <a:gd name="connsiteX2" fmla="*/ 0 w 1076561"/>
              <a:gd name="connsiteY2" fmla="*/ 5169529 h 5169529"/>
              <a:gd name="connsiteX3" fmla="*/ 301759 w 1076561"/>
              <a:gd name="connsiteY3" fmla="*/ 0 h 5169529"/>
              <a:gd name="connsiteX0" fmla="*/ 301759 w 1094749"/>
              <a:gd name="connsiteY0" fmla="*/ 0 h 5169529"/>
              <a:gd name="connsiteX1" fmla="*/ 292706 w 1094749"/>
              <a:gd name="connsiteY1" fmla="*/ 5169529 h 5169529"/>
              <a:gd name="connsiteX2" fmla="*/ 0 w 1094749"/>
              <a:gd name="connsiteY2" fmla="*/ 5169529 h 5169529"/>
              <a:gd name="connsiteX3" fmla="*/ 301759 w 1094749"/>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97769"/>
              <a:gd name="connsiteY0" fmla="*/ 0 h 5169529"/>
              <a:gd name="connsiteX1" fmla="*/ 292706 w 1097769"/>
              <a:gd name="connsiteY1" fmla="*/ 5169529 h 5169529"/>
              <a:gd name="connsiteX2" fmla="*/ 0 w 1097769"/>
              <a:gd name="connsiteY2" fmla="*/ 5169529 h 5169529"/>
              <a:gd name="connsiteX3" fmla="*/ 301759 w 1097769"/>
              <a:gd name="connsiteY3" fmla="*/ 0 h 5169529"/>
              <a:gd name="connsiteX0" fmla="*/ 301759 w 1081652"/>
              <a:gd name="connsiteY0" fmla="*/ 0 h 5169529"/>
              <a:gd name="connsiteX1" fmla="*/ 292706 w 1081652"/>
              <a:gd name="connsiteY1" fmla="*/ 5169529 h 5169529"/>
              <a:gd name="connsiteX2" fmla="*/ 0 w 1081652"/>
              <a:gd name="connsiteY2" fmla="*/ 5169529 h 5169529"/>
              <a:gd name="connsiteX3" fmla="*/ 301759 w 1081652"/>
              <a:gd name="connsiteY3" fmla="*/ 0 h 5169529"/>
              <a:gd name="connsiteX0" fmla="*/ 301759 w 1049879"/>
              <a:gd name="connsiteY0" fmla="*/ 0 h 5169529"/>
              <a:gd name="connsiteX1" fmla="*/ 292706 w 1049879"/>
              <a:gd name="connsiteY1" fmla="*/ 5169529 h 5169529"/>
              <a:gd name="connsiteX2" fmla="*/ 0 w 1049879"/>
              <a:gd name="connsiteY2" fmla="*/ 5169529 h 5169529"/>
              <a:gd name="connsiteX3" fmla="*/ 301759 w 1049879"/>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0828"/>
              <a:gd name="connsiteY0" fmla="*/ 0 h 5169529"/>
              <a:gd name="connsiteX1" fmla="*/ 285672 w 1030828"/>
              <a:gd name="connsiteY1" fmla="*/ 5169529 h 5169529"/>
              <a:gd name="connsiteX2" fmla="*/ 0 w 1030828"/>
              <a:gd name="connsiteY2" fmla="*/ 5169529 h 5169529"/>
              <a:gd name="connsiteX3" fmla="*/ 301759 w 1030828"/>
              <a:gd name="connsiteY3" fmla="*/ 0 h 5169529"/>
              <a:gd name="connsiteX0" fmla="*/ 301759 w 1046406"/>
              <a:gd name="connsiteY0" fmla="*/ 0 h 5169529"/>
              <a:gd name="connsiteX1" fmla="*/ 285672 w 1046406"/>
              <a:gd name="connsiteY1" fmla="*/ 5169529 h 5169529"/>
              <a:gd name="connsiteX2" fmla="*/ 0 w 1046406"/>
              <a:gd name="connsiteY2" fmla="*/ 5169529 h 5169529"/>
              <a:gd name="connsiteX3" fmla="*/ 301759 w 1046406"/>
              <a:gd name="connsiteY3" fmla="*/ 0 h 5169529"/>
              <a:gd name="connsiteX0" fmla="*/ 319549 w 1055493"/>
              <a:gd name="connsiteY0" fmla="*/ 0 h 5137507"/>
              <a:gd name="connsiteX1" fmla="*/ 285672 w 1055493"/>
              <a:gd name="connsiteY1" fmla="*/ 5137507 h 5137507"/>
              <a:gd name="connsiteX2" fmla="*/ 0 w 1055493"/>
              <a:gd name="connsiteY2" fmla="*/ 5137507 h 5137507"/>
              <a:gd name="connsiteX3" fmla="*/ 319549 w 1055493"/>
              <a:gd name="connsiteY3" fmla="*/ 0 h 5137507"/>
              <a:gd name="connsiteX0" fmla="*/ 319549 w 1055493"/>
              <a:gd name="connsiteY0" fmla="*/ 0 h 5155297"/>
              <a:gd name="connsiteX1" fmla="*/ 285672 w 1055493"/>
              <a:gd name="connsiteY1" fmla="*/ 5155297 h 5155297"/>
              <a:gd name="connsiteX2" fmla="*/ 0 w 1055493"/>
              <a:gd name="connsiteY2" fmla="*/ 5155297 h 5155297"/>
              <a:gd name="connsiteX3" fmla="*/ 319549 w 1055493"/>
              <a:gd name="connsiteY3" fmla="*/ 0 h 5155297"/>
              <a:gd name="connsiteX0" fmla="*/ 319549 w 1054135"/>
              <a:gd name="connsiteY0" fmla="*/ 0 h 5155297"/>
              <a:gd name="connsiteX1" fmla="*/ 285672 w 1054135"/>
              <a:gd name="connsiteY1" fmla="*/ 5155297 h 5155297"/>
              <a:gd name="connsiteX2" fmla="*/ 0 w 1054135"/>
              <a:gd name="connsiteY2" fmla="*/ 5155297 h 5155297"/>
              <a:gd name="connsiteX3" fmla="*/ 319549 w 1054135"/>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4686 w 1035467"/>
              <a:gd name="connsiteY0" fmla="*/ 0 h 5160160"/>
              <a:gd name="connsiteX1" fmla="*/ 285672 w 1035467"/>
              <a:gd name="connsiteY1" fmla="*/ 5160160 h 5160160"/>
              <a:gd name="connsiteX2" fmla="*/ 0 w 1035467"/>
              <a:gd name="connsiteY2" fmla="*/ 5160160 h 5160160"/>
              <a:gd name="connsiteX3" fmla="*/ 314686 w 1035467"/>
              <a:gd name="connsiteY3" fmla="*/ 0 h 5160160"/>
              <a:gd name="connsiteX0" fmla="*/ 314686 w 1042817"/>
              <a:gd name="connsiteY0" fmla="*/ 0 h 5160160"/>
              <a:gd name="connsiteX1" fmla="*/ 285672 w 1042817"/>
              <a:gd name="connsiteY1" fmla="*/ 5160160 h 5160160"/>
              <a:gd name="connsiteX2" fmla="*/ 0 w 1042817"/>
              <a:gd name="connsiteY2" fmla="*/ 5160160 h 5160160"/>
              <a:gd name="connsiteX3" fmla="*/ 314686 w 1042817"/>
              <a:gd name="connsiteY3" fmla="*/ 0 h 5160160"/>
              <a:gd name="connsiteX0" fmla="*/ 668647 w 1245586"/>
              <a:gd name="connsiteY0" fmla="*/ 0 h 5123289"/>
              <a:gd name="connsiteX1" fmla="*/ 285672 w 1245586"/>
              <a:gd name="connsiteY1" fmla="*/ 5123289 h 5123289"/>
              <a:gd name="connsiteX2" fmla="*/ 0 w 1245586"/>
              <a:gd name="connsiteY2" fmla="*/ 5123289 h 5123289"/>
              <a:gd name="connsiteX3" fmla="*/ 668647 w 1245586"/>
              <a:gd name="connsiteY3" fmla="*/ 0 h 5123289"/>
              <a:gd name="connsiteX0" fmla="*/ 668647 w 1393156"/>
              <a:gd name="connsiteY0" fmla="*/ 0 h 5138037"/>
              <a:gd name="connsiteX1" fmla="*/ 632259 w 1393156"/>
              <a:gd name="connsiteY1" fmla="*/ 5138037 h 5138037"/>
              <a:gd name="connsiteX2" fmla="*/ 0 w 1393156"/>
              <a:gd name="connsiteY2" fmla="*/ 5123289 h 5138037"/>
              <a:gd name="connsiteX3" fmla="*/ 668647 w 13931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94880"/>
              <a:gd name="connsiteY0" fmla="*/ 0 h 5138037"/>
              <a:gd name="connsiteX1" fmla="*/ 588014 w 1394880"/>
              <a:gd name="connsiteY1" fmla="*/ 5138037 h 5138037"/>
              <a:gd name="connsiteX2" fmla="*/ 0 w 1394880"/>
              <a:gd name="connsiteY2" fmla="*/ 5123289 h 5138037"/>
              <a:gd name="connsiteX3" fmla="*/ 668647 w 1394880"/>
              <a:gd name="connsiteY3" fmla="*/ 0 h 5138037"/>
              <a:gd name="connsiteX0" fmla="*/ 662823 w 1391760"/>
              <a:gd name="connsiteY0" fmla="*/ 0 h 5158422"/>
              <a:gd name="connsiteX1" fmla="*/ 588014 w 1391760"/>
              <a:gd name="connsiteY1" fmla="*/ 5158422 h 5158422"/>
              <a:gd name="connsiteX2" fmla="*/ 0 w 1391760"/>
              <a:gd name="connsiteY2" fmla="*/ 5143674 h 5158422"/>
              <a:gd name="connsiteX3" fmla="*/ 662823 w 1391760"/>
              <a:gd name="connsiteY3" fmla="*/ 0 h 5158422"/>
              <a:gd name="connsiteX0" fmla="*/ 669497 w 1398434"/>
              <a:gd name="connsiteY0" fmla="*/ 0 h 5158422"/>
              <a:gd name="connsiteX1" fmla="*/ 594688 w 1398434"/>
              <a:gd name="connsiteY1" fmla="*/ 5158422 h 5158422"/>
              <a:gd name="connsiteX2" fmla="*/ 0 w 1398434"/>
              <a:gd name="connsiteY2" fmla="*/ 5150348 h 5158422"/>
              <a:gd name="connsiteX3" fmla="*/ 669497 w 1398434"/>
              <a:gd name="connsiteY3" fmla="*/ 0 h 5158422"/>
              <a:gd name="connsiteX0" fmla="*/ 588016 w 1356073"/>
              <a:gd name="connsiteY0" fmla="*/ 0 h 5161439"/>
              <a:gd name="connsiteX1" fmla="*/ 594688 w 1356073"/>
              <a:gd name="connsiteY1" fmla="*/ 5161439 h 5161439"/>
              <a:gd name="connsiteX2" fmla="*/ 0 w 1356073"/>
              <a:gd name="connsiteY2" fmla="*/ 5153365 h 5161439"/>
              <a:gd name="connsiteX3" fmla="*/ 588016 w 1356073"/>
              <a:gd name="connsiteY3" fmla="*/ 0 h 5161439"/>
              <a:gd name="connsiteX0" fmla="*/ 588016 w 1356073"/>
              <a:gd name="connsiteY0" fmla="*/ 0 h 5161439"/>
              <a:gd name="connsiteX1" fmla="*/ 594688 w 1356073"/>
              <a:gd name="connsiteY1" fmla="*/ 5161439 h 5161439"/>
              <a:gd name="connsiteX2" fmla="*/ 0 w 1356073"/>
              <a:gd name="connsiteY2" fmla="*/ 5153365 h 5161439"/>
              <a:gd name="connsiteX3" fmla="*/ 588016 w 1356073"/>
              <a:gd name="connsiteY3" fmla="*/ 0 h 5161439"/>
              <a:gd name="connsiteX0" fmla="*/ 588016 w 1360636"/>
              <a:gd name="connsiteY0" fmla="*/ 0 h 5161439"/>
              <a:gd name="connsiteX1" fmla="*/ 594688 w 1360636"/>
              <a:gd name="connsiteY1" fmla="*/ 5161439 h 5161439"/>
              <a:gd name="connsiteX2" fmla="*/ 0 w 1360636"/>
              <a:gd name="connsiteY2" fmla="*/ 5153365 h 5161439"/>
              <a:gd name="connsiteX3" fmla="*/ 588016 w 1360636"/>
              <a:gd name="connsiteY3" fmla="*/ 0 h 5161439"/>
              <a:gd name="connsiteX0" fmla="*/ 666618 w 1401622"/>
              <a:gd name="connsiteY0" fmla="*/ 0 h 5161439"/>
              <a:gd name="connsiteX1" fmla="*/ 594688 w 1401622"/>
              <a:gd name="connsiteY1" fmla="*/ 5161439 h 5161439"/>
              <a:gd name="connsiteX2" fmla="*/ 0 w 1401622"/>
              <a:gd name="connsiteY2" fmla="*/ 5153365 h 5161439"/>
              <a:gd name="connsiteX3" fmla="*/ 666618 w 1401622"/>
              <a:gd name="connsiteY3" fmla="*/ 0 h 5161439"/>
              <a:gd name="connsiteX0" fmla="*/ 666618 w 1149867"/>
              <a:gd name="connsiteY0" fmla="*/ 547422 h 5708861"/>
              <a:gd name="connsiteX1" fmla="*/ 757819 w 1149867"/>
              <a:gd name="connsiteY1" fmla="*/ 731398 h 5708861"/>
              <a:gd name="connsiteX2" fmla="*/ 594688 w 1149867"/>
              <a:gd name="connsiteY2" fmla="*/ 5708861 h 5708861"/>
              <a:gd name="connsiteX3" fmla="*/ 0 w 1149867"/>
              <a:gd name="connsiteY3" fmla="*/ 5700787 h 5708861"/>
              <a:gd name="connsiteX4" fmla="*/ 666618 w 1149867"/>
              <a:gd name="connsiteY4" fmla="*/ 547422 h 5708861"/>
              <a:gd name="connsiteX0" fmla="*/ 666618 w 1149867"/>
              <a:gd name="connsiteY0" fmla="*/ 537491 h 5698930"/>
              <a:gd name="connsiteX1" fmla="*/ 645156 w 1149867"/>
              <a:gd name="connsiteY1" fmla="*/ 745047 h 5698930"/>
              <a:gd name="connsiteX2" fmla="*/ 594688 w 1149867"/>
              <a:gd name="connsiteY2" fmla="*/ 5698930 h 5698930"/>
              <a:gd name="connsiteX3" fmla="*/ 0 w 1149867"/>
              <a:gd name="connsiteY3" fmla="*/ 5690856 h 5698930"/>
              <a:gd name="connsiteX4" fmla="*/ 666618 w 1149867"/>
              <a:gd name="connsiteY4" fmla="*/ 537491 h 5698930"/>
              <a:gd name="connsiteX0" fmla="*/ 698058 w 1170507"/>
              <a:gd name="connsiteY0" fmla="*/ 539678 h 5695877"/>
              <a:gd name="connsiteX1" fmla="*/ 645156 w 1170507"/>
              <a:gd name="connsiteY1" fmla="*/ 741994 h 5695877"/>
              <a:gd name="connsiteX2" fmla="*/ 594688 w 1170507"/>
              <a:gd name="connsiteY2" fmla="*/ 5695877 h 5695877"/>
              <a:gd name="connsiteX3" fmla="*/ 0 w 1170507"/>
              <a:gd name="connsiteY3" fmla="*/ 5687803 h 5695877"/>
              <a:gd name="connsiteX4" fmla="*/ 698058 w 1170507"/>
              <a:gd name="connsiteY4" fmla="*/ 539678 h 5695877"/>
              <a:gd name="connsiteX0" fmla="*/ 698058 w 1170507"/>
              <a:gd name="connsiteY0" fmla="*/ 627656 h 5783855"/>
              <a:gd name="connsiteX1" fmla="*/ 653017 w 1170507"/>
              <a:gd name="connsiteY1" fmla="*/ 638708 h 5783855"/>
              <a:gd name="connsiteX2" fmla="*/ 594688 w 1170507"/>
              <a:gd name="connsiteY2" fmla="*/ 5783855 h 5783855"/>
              <a:gd name="connsiteX3" fmla="*/ 0 w 1170507"/>
              <a:gd name="connsiteY3" fmla="*/ 5775781 h 5783855"/>
              <a:gd name="connsiteX4" fmla="*/ 698058 w 1170507"/>
              <a:gd name="connsiteY4" fmla="*/ 627656 h 5783855"/>
              <a:gd name="connsiteX0" fmla="*/ 698058 w 1170507"/>
              <a:gd name="connsiteY0" fmla="*/ 634273 h 5790472"/>
              <a:gd name="connsiteX1" fmla="*/ 653017 w 1170507"/>
              <a:gd name="connsiteY1" fmla="*/ 632225 h 5790472"/>
              <a:gd name="connsiteX2" fmla="*/ 594688 w 1170507"/>
              <a:gd name="connsiteY2" fmla="*/ 5790472 h 5790472"/>
              <a:gd name="connsiteX3" fmla="*/ 0 w 1170507"/>
              <a:gd name="connsiteY3" fmla="*/ 5782398 h 5790472"/>
              <a:gd name="connsiteX4" fmla="*/ 698058 w 1170507"/>
              <a:gd name="connsiteY4" fmla="*/ 634273 h 5790472"/>
              <a:gd name="connsiteX0" fmla="*/ 698058 w 1170507"/>
              <a:gd name="connsiteY0" fmla="*/ 634273 h 5790472"/>
              <a:gd name="connsiteX1" fmla="*/ 653017 w 1170507"/>
              <a:gd name="connsiteY1" fmla="*/ 632225 h 5790472"/>
              <a:gd name="connsiteX2" fmla="*/ 594688 w 1170507"/>
              <a:gd name="connsiteY2" fmla="*/ 5790472 h 5790472"/>
              <a:gd name="connsiteX3" fmla="*/ 0 w 1170507"/>
              <a:gd name="connsiteY3" fmla="*/ 5782398 h 5790472"/>
              <a:gd name="connsiteX4" fmla="*/ 698058 w 1170507"/>
              <a:gd name="connsiteY4" fmla="*/ 634273 h 5790472"/>
              <a:gd name="connsiteX0" fmla="*/ 698058 w 1170507"/>
              <a:gd name="connsiteY0" fmla="*/ 367662 h 5523861"/>
              <a:gd name="connsiteX1" fmla="*/ 653017 w 1170507"/>
              <a:gd name="connsiteY1" fmla="*/ 365614 h 5523861"/>
              <a:gd name="connsiteX2" fmla="*/ 594688 w 1170507"/>
              <a:gd name="connsiteY2" fmla="*/ 5523861 h 5523861"/>
              <a:gd name="connsiteX3" fmla="*/ 0 w 1170507"/>
              <a:gd name="connsiteY3" fmla="*/ 5515787 h 5523861"/>
              <a:gd name="connsiteX4" fmla="*/ 698058 w 1170507"/>
              <a:gd name="connsiteY4" fmla="*/ 367662 h 5523861"/>
              <a:gd name="connsiteX0" fmla="*/ 698058 w 1170507"/>
              <a:gd name="connsiteY0" fmla="*/ 2048 h 5158247"/>
              <a:gd name="connsiteX1" fmla="*/ 653017 w 1170507"/>
              <a:gd name="connsiteY1" fmla="*/ 0 h 5158247"/>
              <a:gd name="connsiteX2" fmla="*/ 594688 w 1170507"/>
              <a:gd name="connsiteY2" fmla="*/ 5158247 h 5158247"/>
              <a:gd name="connsiteX3" fmla="*/ 0 w 1170507"/>
              <a:gd name="connsiteY3" fmla="*/ 5150173 h 5158247"/>
              <a:gd name="connsiteX4" fmla="*/ 698058 w 1170507"/>
              <a:gd name="connsiteY4" fmla="*/ 2048 h 5158247"/>
              <a:gd name="connsiteX0" fmla="*/ 698058 w 1239095"/>
              <a:gd name="connsiteY0" fmla="*/ 2048 h 5158247"/>
              <a:gd name="connsiteX1" fmla="*/ 653017 w 1239095"/>
              <a:gd name="connsiteY1" fmla="*/ 0 h 5158247"/>
              <a:gd name="connsiteX2" fmla="*/ 594688 w 1239095"/>
              <a:gd name="connsiteY2" fmla="*/ 5158247 h 5158247"/>
              <a:gd name="connsiteX3" fmla="*/ 0 w 1239095"/>
              <a:gd name="connsiteY3" fmla="*/ 5150173 h 5158247"/>
              <a:gd name="connsiteX4" fmla="*/ 698058 w 1239095"/>
              <a:gd name="connsiteY4" fmla="*/ 2048 h 5158247"/>
              <a:gd name="connsiteX0" fmla="*/ 703298 w 1242619"/>
              <a:gd name="connsiteY0" fmla="*/ 2048 h 5158247"/>
              <a:gd name="connsiteX1" fmla="*/ 658257 w 1242619"/>
              <a:gd name="connsiteY1" fmla="*/ 0 h 5158247"/>
              <a:gd name="connsiteX2" fmla="*/ 599928 w 1242619"/>
              <a:gd name="connsiteY2" fmla="*/ 5158247 h 5158247"/>
              <a:gd name="connsiteX3" fmla="*/ 0 w 1242619"/>
              <a:gd name="connsiteY3" fmla="*/ 5147552 h 5158247"/>
              <a:gd name="connsiteX4" fmla="*/ 703298 w 1242619"/>
              <a:gd name="connsiteY4" fmla="*/ 2048 h 5158247"/>
              <a:gd name="connsiteX0" fmla="*/ 708538 w 1246150"/>
              <a:gd name="connsiteY0" fmla="*/ 2048 h 5158247"/>
              <a:gd name="connsiteX1" fmla="*/ 663497 w 1246150"/>
              <a:gd name="connsiteY1" fmla="*/ 0 h 5158247"/>
              <a:gd name="connsiteX2" fmla="*/ 605168 w 1246150"/>
              <a:gd name="connsiteY2" fmla="*/ 5158247 h 5158247"/>
              <a:gd name="connsiteX3" fmla="*/ 0 w 1246150"/>
              <a:gd name="connsiteY3" fmla="*/ 5147552 h 5158247"/>
              <a:gd name="connsiteX4" fmla="*/ 708538 w 1246150"/>
              <a:gd name="connsiteY4" fmla="*/ 2048 h 5158247"/>
              <a:gd name="connsiteX0" fmla="*/ 708538 w 1246150"/>
              <a:gd name="connsiteY0" fmla="*/ 2048 h 5158247"/>
              <a:gd name="connsiteX1" fmla="*/ 663497 w 1246150"/>
              <a:gd name="connsiteY1" fmla="*/ 0 h 5158247"/>
              <a:gd name="connsiteX2" fmla="*/ 605168 w 1246150"/>
              <a:gd name="connsiteY2" fmla="*/ 5158247 h 5158247"/>
              <a:gd name="connsiteX3" fmla="*/ 0 w 1246150"/>
              <a:gd name="connsiteY3" fmla="*/ 5147552 h 5158247"/>
              <a:gd name="connsiteX4" fmla="*/ 708538 w 1246150"/>
              <a:gd name="connsiteY4" fmla="*/ 2048 h 5158247"/>
              <a:gd name="connsiteX0" fmla="*/ 708538 w 1246150"/>
              <a:gd name="connsiteY0" fmla="*/ 2048 h 5153007"/>
              <a:gd name="connsiteX1" fmla="*/ 663497 w 1246150"/>
              <a:gd name="connsiteY1" fmla="*/ 0 h 5153007"/>
              <a:gd name="connsiteX2" fmla="*/ 605168 w 1246150"/>
              <a:gd name="connsiteY2" fmla="*/ 5153007 h 5153007"/>
              <a:gd name="connsiteX3" fmla="*/ 0 w 1246150"/>
              <a:gd name="connsiteY3" fmla="*/ 5147552 h 5153007"/>
              <a:gd name="connsiteX4" fmla="*/ 708538 w 1246150"/>
              <a:gd name="connsiteY4" fmla="*/ 2048 h 5153007"/>
              <a:gd name="connsiteX0" fmla="*/ 708538 w 1257416"/>
              <a:gd name="connsiteY0" fmla="*/ 2048 h 5153007"/>
              <a:gd name="connsiteX1" fmla="*/ 663497 w 1257416"/>
              <a:gd name="connsiteY1" fmla="*/ 0 h 5153007"/>
              <a:gd name="connsiteX2" fmla="*/ 605168 w 1257416"/>
              <a:gd name="connsiteY2" fmla="*/ 5153007 h 5153007"/>
              <a:gd name="connsiteX3" fmla="*/ 0 w 1257416"/>
              <a:gd name="connsiteY3" fmla="*/ 5147552 h 5153007"/>
              <a:gd name="connsiteX4" fmla="*/ 708538 w 1257416"/>
              <a:gd name="connsiteY4" fmla="*/ 2048 h 5153007"/>
              <a:gd name="connsiteX0" fmla="*/ 708538 w 1257416"/>
              <a:gd name="connsiteY0" fmla="*/ 2048 h 5153007"/>
              <a:gd name="connsiteX1" fmla="*/ 663497 w 1257416"/>
              <a:gd name="connsiteY1" fmla="*/ 0 h 5153007"/>
              <a:gd name="connsiteX2" fmla="*/ 605168 w 1257416"/>
              <a:gd name="connsiteY2" fmla="*/ 5153007 h 5153007"/>
              <a:gd name="connsiteX3" fmla="*/ 0 w 1257416"/>
              <a:gd name="connsiteY3" fmla="*/ 5147552 h 5153007"/>
              <a:gd name="connsiteX4" fmla="*/ 708538 w 1257416"/>
              <a:gd name="connsiteY4" fmla="*/ 2048 h 5153007"/>
              <a:gd name="connsiteX0" fmla="*/ 708538 w 1375551"/>
              <a:gd name="connsiteY0" fmla="*/ 2048 h 5153007"/>
              <a:gd name="connsiteX1" fmla="*/ 663497 w 1375551"/>
              <a:gd name="connsiteY1" fmla="*/ 0 h 5153007"/>
              <a:gd name="connsiteX2" fmla="*/ 605168 w 1375551"/>
              <a:gd name="connsiteY2" fmla="*/ 5153007 h 5153007"/>
              <a:gd name="connsiteX3" fmla="*/ 0 w 1375551"/>
              <a:gd name="connsiteY3" fmla="*/ 5147552 h 5153007"/>
              <a:gd name="connsiteX4" fmla="*/ 708538 w 1375551"/>
              <a:gd name="connsiteY4" fmla="*/ 2048 h 5153007"/>
              <a:gd name="connsiteX0" fmla="*/ 848388 w 1375551"/>
              <a:gd name="connsiteY0" fmla="*/ 2048 h 5153007"/>
              <a:gd name="connsiteX1" fmla="*/ 663497 w 1375551"/>
              <a:gd name="connsiteY1" fmla="*/ 0 h 5153007"/>
              <a:gd name="connsiteX2" fmla="*/ 605168 w 1375551"/>
              <a:gd name="connsiteY2" fmla="*/ 5153007 h 5153007"/>
              <a:gd name="connsiteX3" fmla="*/ 0 w 1375551"/>
              <a:gd name="connsiteY3" fmla="*/ 5147552 h 5153007"/>
              <a:gd name="connsiteX4" fmla="*/ 848388 w 1375551"/>
              <a:gd name="connsiteY4" fmla="*/ 2048 h 5153007"/>
              <a:gd name="connsiteX0" fmla="*/ 848388 w 1353486"/>
              <a:gd name="connsiteY0" fmla="*/ 2048 h 5153007"/>
              <a:gd name="connsiteX1" fmla="*/ 598951 w 1353486"/>
              <a:gd name="connsiteY1" fmla="*/ 0 h 5153007"/>
              <a:gd name="connsiteX2" fmla="*/ 605168 w 1353486"/>
              <a:gd name="connsiteY2" fmla="*/ 5153007 h 5153007"/>
              <a:gd name="connsiteX3" fmla="*/ 0 w 1353486"/>
              <a:gd name="connsiteY3" fmla="*/ 5147552 h 5153007"/>
              <a:gd name="connsiteX4" fmla="*/ 848388 w 1353486"/>
              <a:gd name="connsiteY4" fmla="*/ 2048 h 5153007"/>
              <a:gd name="connsiteX0" fmla="*/ 848388 w 1577804"/>
              <a:gd name="connsiteY0" fmla="*/ 0 h 5150959"/>
              <a:gd name="connsiteX1" fmla="*/ 1136833 w 1577804"/>
              <a:gd name="connsiteY1" fmla="*/ 51740 h 5150959"/>
              <a:gd name="connsiteX2" fmla="*/ 605168 w 1577804"/>
              <a:gd name="connsiteY2" fmla="*/ 5150959 h 5150959"/>
              <a:gd name="connsiteX3" fmla="*/ 0 w 1577804"/>
              <a:gd name="connsiteY3" fmla="*/ 5145504 h 5150959"/>
              <a:gd name="connsiteX4" fmla="*/ 848388 w 1577804"/>
              <a:gd name="connsiteY4" fmla="*/ 0 h 5150959"/>
              <a:gd name="connsiteX0" fmla="*/ 681644 w 1577804"/>
              <a:gd name="connsiteY0" fmla="*/ 0 h 5145580"/>
              <a:gd name="connsiteX1" fmla="*/ 1136833 w 1577804"/>
              <a:gd name="connsiteY1" fmla="*/ 46361 h 5145580"/>
              <a:gd name="connsiteX2" fmla="*/ 605168 w 1577804"/>
              <a:gd name="connsiteY2" fmla="*/ 5145580 h 5145580"/>
              <a:gd name="connsiteX3" fmla="*/ 0 w 1577804"/>
              <a:gd name="connsiteY3" fmla="*/ 5140125 h 5145580"/>
              <a:gd name="connsiteX4" fmla="*/ 681644 w 1577804"/>
              <a:gd name="connsiteY4" fmla="*/ 0 h 5145580"/>
              <a:gd name="connsiteX0" fmla="*/ 681644 w 1577804"/>
              <a:gd name="connsiteY0" fmla="*/ 0 h 5145580"/>
              <a:gd name="connsiteX1" fmla="*/ 1136833 w 1577804"/>
              <a:gd name="connsiteY1" fmla="*/ 46361 h 5145580"/>
              <a:gd name="connsiteX2" fmla="*/ 605168 w 1577804"/>
              <a:gd name="connsiteY2" fmla="*/ 5145580 h 5145580"/>
              <a:gd name="connsiteX3" fmla="*/ 0 w 1577804"/>
              <a:gd name="connsiteY3" fmla="*/ 5140125 h 5145580"/>
              <a:gd name="connsiteX4" fmla="*/ 681644 w 1577804"/>
              <a:gd name="connsiteY4" fmla="*/ 0 h 5145580"/>
              <a:gd name="connsiteX0" fmla="*/ 675205 w 1571365"/>
              <a:gd name="connsiteY0" fmla="*/ 0 h 5145580"/>
              <a:gd name="connsiteX1" fmla="*/ 1130394 w 1571365"/>
              <a:gd name="connsiteY1" fmla="*/ 46361 h 5145580"/>
              <a:gd name="connsiteX2" fmla="*/ 598729 w 1571365"/>
              <a:gd name="connsiteY2" fmla="*/ 5145580 h 5145580"/>
              <a:gd name="connsiteX3" fmla="*/ 0 w 1571365"/>
              <a:gd name="connsiteY3" fmla="*/ 5140125 h 5145580"/>
              <a:gd name="connsiteX4" fmla="*/ 675205 w 1571365"/>
              <a:gd name="connsiteY4" fmla="*/ 0 h 5145580"/>
              <a:gd name="connsiteX0" fmla="*/ 681645 w 1577805"/>
              <a:gd name="connsiteY0" fmla="*/ 0 h 5145580"/>
              <a:gd name="connsiteX1" fmla="*/ 1136834 w 1577805"/>
              <a:gd name="connsiteY1" fmla="*/ 46361 h 5145580"/>
              <a:gd name="connsiteX2" fmla="*/ 605169 w 1577805"/>
              <a:gd name="connsiteY2" fmla="*/ 5145580 h 5145580"/>
              <a:gd name="connsiteX3" fmla="*/ 0 w 1577805"/>
              <a:gd name="connsiteY3" fmla="*/ 5140125 h 5145580"/>
              <a:gd name="connsiteX4" fmla="*/ 681645 w 1577805"/>
              <a:gd name="connsiteY4" fmla="*/ 0 h 5145580"/>
              <a:gd name="connsiteX0" fmla="*/ 681645 w 1399933"/>
              <a:gd name="connsiteY0" fmla="*/ 0 h 5145580"/>
              <a:gd name="connsiteX1" fmla="*/ 731150 w 1399933"/>
              <a:gd name="connsiteY1" fmla="*/ 1285 h 5145580"/>
              <a:gd name="connsiteX2" fmla="*/ 605169 w 1399933"/>
              <a:gd name="connsiteY2" fmla="*/ 5145580 h 5145580"/>
              <a:gd name="connsiteX3" fmla="*/ 0 w 1399933"/>
              <a:gd name="connsiteY3" fmla="*/ 5140125 h 5145580"/>
              <a:gd name="connsiteX4" fmla="*/ 681645 w 1399933"/>
              <a:gd name="connsiteY4" fmla="*/ 0 h 5145580"/>
              <a:gd name="connsiteX0" fmla="*/ 681645 w 1399933"/>
              <a:gd name="connsiteY0" fmla="*/ 0 h 5145580"/>
              <a:gd name="connsiteX1" fmla="*/ 731150 w 1399933"/>
              <a:gd name="connsiteY1" fmla="*/ 1285 h 5145580"/>
              <a:gd name="connsiteX2" fmla="*/ 605169 w 1399933"/>
              <a:gd name="connsiteY2" fmla="*/ 5145580 h 5145580"/>
              <a:gd name="connsiteX3" fmla="*/ 0 w 1399933"/>
              <a:gd name="connsiteY3" fmla="*/ 5140125 h 5145580"/>
              <a:gd name="connsiteX4" fmla="*/ 681645 w 1399933"/>
              <a:gd name="connsiteY4" fmla="*/ 0 h 5145580"/>
              <a:gd name="connsiteX0" fmla="*/ 681645 w 1386537"/>
              <a:gd name="connsiteY0" fmla="*/ 0 h 5145580"/>
              <a:gd name="connsiteX1" fmla="*/ 731150 w 1386537"/>
              <a:gd name="connsiteY1" fmla="*/ 1285 h 5145580"/>
              <a:gd name="connsiteX2" fmla="*/ 605169 w 1386537"/>
              <a:gd name="connsiteY2" fmla="*/ 5145580 h 5145580"/>
              <a:gd name="connsiteX3" fmla="*/ 0 w 1386537"/>
              <a:gd name="connsiteY3" fmla="*/ 5140125 h 5145580"/>
              <a:gd name="connsiteX4" fmla="*/ 681645 w 1386537"/>
              <a:gd name="connsiteY4" fmla="*/ 0 h 5145580"/>
              <a:gd name="connsiteX0" fmla="*/ 681645 w 1378704"/>
              <a:gd name="connsiteY0" fmla="*/ 9644 h 5155224"/>
              <a:gd name="connsiteX1" fmla="*/ 709292 w 1378704"/>
              <a:gd name="connsiteY1" fmla="*/ 0 h 5155224"/>
              <a:gd name="connsiteX2" fmla="*/ 605169 w 1378704"/>
              <a:gd name="connsiteY2" fmla="*/ 5155224 h 5155224"/>
              <a:gd name="connsiteX3" fmla="*/ 0 w 1378704"/>
              <a:gd name="connsiteY3" fmla="*/ 5149769 h 5155224"/>
              <a:gd name="connsiteX4" fmla="*/ 681645 w 1378704"/>
              <a:gd name="connsiteY4" fmla="*/ 9644 h 5155224"/>
              <a:gd name="connsiteX0" fmla="*/ 681645 w 1378704"/>
              <a:gd name="connsiteY0" fmla="*/ 2358 h 5147938"/>
              <a:gd name="connsiteX1" fmla="*/ 709292 w 1378704"/>
              <a:gd name="connsiteY1" fmla="*/ 0 h 5147938"/>
              <a:gd name="connsiteX2" fmla="*/ 605169 w 1378704"/>
              <a:gd name="connsiteY2" fmla="*/ 5147938 h 5147938"/>
              <a:gd name="connsiteX3" fmla="*/ 0 w 1378704"/>
              <a:gd name="connsiteY3" fmla="*/ 5142483 h 5147938"/>
              <a:gd name="connsiteX4" fmla="*/ 681645 w 1378704"/>
              <a:gd name="connsiteY4" fmla="*/ 2358 h 5147938"/>
              <a:gd name="connsiteX0" fmla="*/ 681645 w 1394746"/>
              <a:gd name="connsiteY0" fmla="*/ 2358 h 5147938"/>
              <a:gd name="connsiteX1" fmla="*/ 709292 w 1394746"/>
              <a:gd name="connsiteY1" fmla="*/ 0 h 5147938"/>
              <a:gd name="connsiteX2" fmla="*/ 605169 w 1394746"/>
              <a:gd name="connsiteY2" fmla="*/ 5147938 h 5147938"/>
              <a:gd name="connsiteX3" fmla="*/ 0 w 1394746"/>
              <a:gd name="connsiteY3" fmla="*/ 5142483 h 5147938"/>
              <a:gd name="connsiteX4" fmla="*/ 681645 w 1394746"/>
              <a:gd name="connsiteY4" fmla="*/ 2358 h 5147938"/>
              <a:gd name="connsiteX0" fmla="*/ 678002 w 1394746"/>
              <a:gd name="connsiteY0" fmla="*/ 2358 h 5147938"/>
              <a:gd name="connsiteX1" fmla="*/ 709292 w 1394746"/>
              <a:gd name="connsiteY1" fmla="*/ 0 h 5147938"/>
              <a:gd name="connsiteX2" fmla="*/ 605169 w 1394746"/>
              <a:gd name="connsiteY2" fmla="*/ 5147938 h 5147938"/>
              <a:gd name="connsiteX3" fmla="*/ 0 w 1394746"/>
              <a:gd name="connsiteY3" fmla="*/ 5142483 h 5147938"/>
              <a:gd name="connsiteX4" fmla="*/ 678002 w 1394746"/>
              <a:gd name="connsiteY4" fmla="*/ 2358 h 5147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746" h="5147938">
                <a:moveTo>
                  <a:pt x="678002" y="2358"/>
                </a:moveTo>
                <a:cubicBezTo>
                  <a:pt x="660202" y="4684"/>
                  <a:pt x="729140" y="4379"/>
                  <a:pt x="709292" y="0"/>
                </a:cubicBezTo>
                <a:cubicBezTo>
                  <a:pt x="1164073" y="792664"/>
                  <a:pt x="2044121" y="3295264"/>
                  <a:pt x="605169" y="5147938"/>
                </a:cubicBezTo>
                <a:lnTo>
                  <a:pt x="0" y="5142483"/>
                </a:lnTo>
                <a:cubicBezTo>
                  <a:pt x="1286717" y="3715598"/>
                  <a:pt x="1489690" y="1855467"/>
                  <a:pt x="678002" y="235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dirty="0"/>
          </a:p>
        </p:txBody>
      </p:sp>
      <p:sp>
        <p:nvSpPr>
          <p:cNvPr id="2" name="자유형: 도형 1">
            <a:extLst>
              <a:ext uri="{FF2B5EF4-FFF2-40B4-BE49-F238E27FC236}">
                <a16:creationId xmlns:a16="http://schemas.microsoft.com/office/drawing/2014/main" id="{211C3F06-D6FC-4C75-A071-26658C2B36EB}"/>
              </a:ext>
            </a:extLst>
          </p:cNvPr>
          <p:cNvSpPr/>
          <p:nvPr userDrawn="1"/>
        </p:nvSpPr>
        <p:spPr>
          <a:xfrm>
            <a:off x="2819393" y="-4713"/>
            <a:ext cx="1241284" cy="6873277"/>
          </a:xfrm>
          <a:custGeom>
            <a:avLst/>
            <a:gdLst>
              <a:gd name="connsiteX0" fmla="*/ 280657 w 280657"/>
              <a:gd name="connsiteY0" fmla="*/ 0 h 5169529"/>
              <a:gd name="connsiteX1" fmla="*/ 271604 w 280657"/>
              <a:gd name="connsiteY1" fmla="*/ 5169529 h 5169529"/>
              <a:gd name="connsiteX2" fmla="*/ 0 w 280657"/>
              <a:gd name="connsiteY2" fmla="*/ 5169529 h 5169529"/>
              <a:gd name="connsiteX3" fmla="*/ 280657 w 280657"/>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981021"/>
              <a:gd name="connsiteY0" fmla="*/ 0 h 5169529"/>
              <a:gd name="connsiteX1" fmla="*/ 292706 w 981021"/>
              <a:gd name="connsiteY1" fmla="*/ 5169529 h 5169529"/>
              <a:gd name="connsiteX2" fmla="*/ 0 w 981021"/>
              <a:gd name="connsiteY2" fmla="*/ 5169529 h 5169529"/>
              <a:gd name="connsiteX3" fmla="*/ 301759 w 981021"/>
              <a:gd name="connsiteY3" fmla="*/ 0 h 5169529"/>
              <a:gd name="connsiteX0" fmla="*/ 301759 w 918930"/>
              <a:gd name="connsiteY0" fmla="*/ 0 h 5169529"/>
              <a:gd name="connsiteX1" fmla="*/ 292706 w 918930"/>
              <a:gd name="connsiteY1" fmla="*/ 5169529 h 5169529"/>
              <a:gd name="connsiteX2" fmla="*/ 0 w 918930"/>
              <a:gd name="connsiteY2" fmla="*/ 5169529 h 5169529"/>
              <a:gd name="connsiteX3" fmla="*/ 301759 w 918930"/>
              <a:gd name="connsiteY3" fmla="*/ 0 h 5169529"/>
              <a:gd name="connsiteX0" fmla="*/ 301759 w 1078980"/>
              <a:gd name="connsiteY0" fmla="*/ 0 h 5169529"/>
              <a:gd name="connsiteX1" fmla="*/ 292706 w 1078980"/>
              <a:gd name="connsiteY1" fmla="*/ 5169529 h 5169529"/>
              <a:gd name="connsiteX2" fmla="*/ 0 w 1078980"/>
              <a:gd name="connsiteY2" fmla="*/ 5169529 h 5169529"/>
              <a:gd name="connsiteX3" fmla="*/ 301759 w 1078980"/>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86927"/>
              <a:gd name="connsiteY0" fmla="*/ 0 h 5169529"/>
              <a:gd name="connsiteX1" fmla="*/ 292706 w 1086927"/>
              <a:gd name="connsiteY1" fmla="*/ 5169529 h 5169529"/>
              <a:gd name="connsiteX2" fmla="*/ 0 w 1086927"/>
              <a:gd name="connsiteY2" fmla="*/ 5169529 h 5169529"/>
              <a:gd name="connsiteX3" fmla="*/ 301759 w 1086927"/>
              <a:gd name="connsiteY3" fmla="*/ 0 h 5169529"/>
              <a:gd name="connsiteX0" fmla="*/ 301759 w 1076561"/>
              <a:gd name="connsiteY0" fmla="*/ 0 h 5169529"/>
              <a:gd name="connsiteX1" fmla="*/ 292706 w 1076561"/>
              <a:gd name="connsiteY1" fmla="*/ 5169529 h 5169529"/>
              <a:gd name="connsiteX2" fmla="*/ 0 w 1076561"/>
              <a:gd name="connsiteY2" fmla="*/ 5169529 h 5169529"/>
              <a:gd name="connsiteX3" fmla="*/ 301759 w 1076561"/>
              <a:gd name="connsiteY3" fmla="*/ 0 h 5169529"/>
              <a:gd name="connsiteX0" fmla="*/ 301759 w 1094749"/>
              <a:gd name="connsiteY0" fmla="*/ 0 h 5169529"/>
              <a:gd name="connsiteX1" fmla="*/ 292706 w 1094749"/>
              <a:gd name="connsiteY1" fmla="*/ 5169529 h 5169529"/>
              <a:gd name="connsiteX2" fmla="*/ 0 w 1094749"/>
              <a:gd name="connsiteY2" fmla="*/ 5169529 h 5169529"/>
              <a:gd name="connsiteX3" fmla="*/ 301759 w 1094749"/>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97769"/>
              <a:gd name="connsiteY0" fmla="*/ 0 h 5169529"/>
              <a:gd name="connsiteX1" fmla="*/ 292706 w 1097769"/>
              <a:gd name="connsiteY1" fmla="*/ 5169529 h 5169529"/>
              <a:gd name="connsiteX2" fmla="*/ 0 w 1097769"/>
              <a:gd name="connsiteY2" fmla="*/ 5169529 h 5169529"/>
              <a:gd name="connsiteX3" fmla="*/ 301759 w 1097769"/>
              <a:gd name="connsiteY3" fmla="*/ 0 h 5169529"/>
              <a:gd name="connsiteX0" fmla="*/ 301759 w 1081652"/>
              <a:gd name="connsiteY0" fmla="*/ 0 h 5169529"/>
              <a:gd name="connsiteX1" fmla="*/ 292706 w 1081652"/>
              <a:gd name="connsiteY1" fmla="*/ 5169529 h 5169529"/>
              <a:gd name="connsiteX2" fmla="*/ 0 w 1081652"/>
              <a:gd name="connsiteY2" fmla="*/ 5169529 h 5169529"/>
              <a:gd name="connsiteX3" fmla="*/ 301759 w 1081652"/>
              <a:gd name="connsiteY3" fmla="*/ 0 h 5169529"/>
              <a:gd name="connsiteX0" fmla="*/ 301759 w 1049879"/>
              <a:gd name="connsiteY0" fmla="*/ 0 h 5169529"/>
              <a:gd name="connsiteX1" fmla="*/ 292706 w 1049879"/>
              <a:gd name="connsiteY1" fmla="*/ 5169529 h 5169529"/>
              <a:gd name="connsiteX2" fmla="*/ 0 w 1049879"/>
              <a:gd name="connsiteY2" fmla="*/ 5169529 h 5169529"/>
              <a:gd name="connsiteX3" fmla="*/ 301759 w 1049879"/>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0828"/>
              <a:gd name="connsiteY0" fmla="*/ 0 h 5169529"/>
              <a:gd name="connsiteX1" fmla="*/ 285672 w 1030828"/>
              <a:gd name="connsiteY1" fmla="*/ 5169529 h 5169529"/>
              <a:gd name="connsiteX2" fmla="*/ 0 w 1030828"/>
              <a:gd name="connsiteY2" fmla="*/ 5169529 h 5169529"/>
              <a:gd name="connsiteX3" fmla="*/ 301759 w 1030828"/>
              <a:gd name="connsiteY3" fmla="*/ 0 h 5169529"/>
              <a:gd name="connsiteX0" fmla="*/ 301759 w 1046406"/>
              <a:gd name="connsiteY0" fmla="*/ 0 h 5169529"/>
              <a:gd name="connsiteX1" fmla="*/ 285672 w 1046406"/>
              <a:gd name="connsiteY1" fmla="*/ 5169529 h 5169529"/>
              <a:gd name="connsiteX2" fmla="*/ 0 w 1046406"/>
              <a:gd name="connsiteY2" fmla="*/ 5169529 h 5169529"/>
              <a:gd name="connsiteX3" fmla="*/ 301759 w 1046406"/>
              <a:gd name="connsiteY3" fmla="*/ 0 h 5169529"/>
              <a:gd name="connsiteX0" fmla="*/ 319549 w 1055493"/>
              <a:gd name="connsiteY0" fmla="*/ 0 h 5137507"/>
              <a:gd name="connsiteX1" fmla="*/ 285672 w 1055493"/>
              <a:gd name="connsiteY1" fmla="*/ 5137507 h 5137507"/>
              <a:gd name="connsiteX2" fmla="*/ 0 w 1055493"/>
              <a:gd name="connsiteY2" fmla="*/ 5137507 h 5137507"/>
              <a:gd name="connsiteX3" fmla="*/ 319549 w 1055493"/>
              <a:gd name="connsiteY3" fmla="*/ 0 h 5137507"/>
              <a:gd name="connsiteX0" fmla="*/ 319549 w 1055493"/>
              <a:gd name="connsiteY0" fmla="*/ 0 h 5155297"/>
              <a:gd name="connsiteX1" fmla="*/ 285672 w 1055493"/>
              <a:gd name="connsiteY1" fmla="*/ 5155297 h 5155297"/>
              <a:gd name="connsiteX2" fmla="*/ 0 w 1055493"/>
              <a:gd name="connsiteY2" fmla="*/ 5155297 h 5155297"/>
              <a:gd name="connsiteX3" fmla="*/ 319549 w 1055493"/>
              <a:gd name="connsiteY3" fmla="*/ 0 h 5155297"/>
              <a:gd name="connsiteX0" fmla="*/ 319549 w 1054135"/>
              <a:gd name="connsiteY0" fmla="*/ 0 h 5155297"/>
              <a:gd name="connsiteX1" fmla="*/ 285672 w 1054135"/>
              <a:gd name="connsiteY1" fmla="*/ 5155297 h 5155297"/>
              <a:gd name="connsiteX2" fmla="*/ 0 w 1054135"/>
              <a:gd name="connsiteY2" fmla="*/ 5155297 h 5155297"/>
              <a:gd name="connsiteX3" fmla="*/ 319549 w 1054135"/>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4686 w 1035467"/>
              <a:gd name="connsiteY0" fmla="*/ 0 h 5160160"/>
              <a:gd name="connsiteX1" fmla="*/ 285672 w 1035467"/>
              <a:gd name="connsiteY1" fmla="*/ 5160160 h 5160160"/>
              <a:gd name="connsiteX2" fmla="*/ 0 w 1035467"/>
              <a:gd name="connsiteY2" fmla="*/ 5160160 h 5160160"/>
              <a:gd name="connsiteX3" fmla="*/ 314686 w 1035467"/>
              <a:gd name="connsiteY3" fmla="*/ 0 h 5160160"/>
              <a:gd name="connsiteX0" fmla="*/ 314686 w 1042817"/>
              <a:gd name="connsiteY0" fmla="*/ 0 h 5160160"/>
              <a:gd name="connsiteX1" fmla="*/ 285672 w 1042817"/>
              <a:gd name="connsiteY1" fmla="*/ 5160160 h 5160160"/>
              <a:gd name="connsiteX2" fmla="*/ 0 w 1042817"/>
              <a:gd name="connsiteY2" fmla="*/ 5160160 h 5160160"/>
              <a:gd name="connsiteX3" fmla="*/ 314686 w 1042817"/>
              <a:gd name="connsiteY3" fmla="*/ 0 h 5160160"/>
              <a:gd name="connsiteX0" fmla="*/ 291826 w 1031317"/>
              <a:gd name="connsiteY0" fmla="*/ 0 h 5153629"/>
              <a:gd name="connsiteX1" fmla="*/ 285672 w 1031317"/>
              <a:gd name="connsiteY1" fmla="*/ 5153629 h 5153629"/>
              <a:gd name="connsiteX2" fmla="*/ 0 w 1031317"/>
              <a:gd name="connsiteY2" fmla="*/ 5153629 h 5153629"/>
              <a:gd name="connsiteX3" fmla="*/ 291826 w 1031317"/>
              <a:gd name="connsiteY3" fmla="*/ 0 h 5153629"/>
              <a:gd name="connsiteX0" fmla="*/ 291826 w 1067180"/>
              <a:gd name="connsiteY0" fmla="*/ 0 h 5153629"/>
              <a:gd name="connsiteX1" fmla="*/ 285672 w 1067180"/>
              <a:gd name="connsiteY1" fmla="*/ 5153629 h 5153629"/>
              <a:gd name="connsiteX2" fmla="*/ 0 w 1067180"/>
              <a:gd name="connsiteY2" fmla="*/ 5153629 h 5153629"/>
              <a:gd name="connsiteX3" fmla="*/ 291826 w 1067180"/>
              <a:gd name="connsiteY3" fmla="*/ 0 h 5153629"/>
              <a:gd name="connsiteX0" fmla="*/ 291826 w 1067180"/>
              <a:gd name="connsiteY0" fmla="*/ 0 h 5153629"/>
              <a:gd name="connsiteX1" fmla="*/ 285672 w 1067180"/>
              <a:gd name="connsiteY1" fmla="*/ 5153629 h 5153629"/>
              <a:gd name="connsiteX2" fmla="*/ 0 w 1067180"/>
              <a:gd name="connsiteY2" fmla="*/ 5153629 h 5153629"/>
              <a:gd name="connsiteX3" fmla="*/ 291826 w 1067180"/>
              <a:gd name="connsiteY3" fmla="*/ 0 h 5153629"/>
              <a:gd name="connsiteX0" fmla="*/ 288560 w 1065497"/>
              <a:gd name="connsiteY0" fmla="*/ 0 h 5147098"/>
              <a:gd name="connsiteX1" fmla="*/ 285672 w 1065497"/>
              <a:gd name="connsiteY1" fmla="*/ 5147098 h 5147098"/>
              <a:gd name="connsiteX2" fmla="*/ 0 w 1065497"/>
              <a:gd name="connsiteY2" fmla="*/ 5147098 h 5147098"/>
              <a:gd name="connsiteX3" fmla="*/ 288560 w 1065497"/>
              <a:gd name="connsiteY3" fmla="*/ 0 h 5147098"/>
              <a:gd name="connsiteX0" fmla="*/ 288560 w 1096906"/>
              <a:gd name="connsiteY0" fmla="*/ 0 h 5147098"/>
              <a:gd name="connsiteX1" fmla="*/ 285672 w 1096906"/>
              <a:gd name="connsiteY1" fmla="*/ 5147098 h 5147098"/>
              <a:gd name="connsiteX2" fmla="*/ 0 w 1096906"/>
              <a:gd name="connsiteY2" fmla="*/ 5147098 h 5147098"/>
              <a:gd name="connsiteX3" fmla="*/ 288560 w 1096906"/>
              <a:gd name="connsiteY3" fmla="*/ 0 h 5147098"/>
              <a:gd name="connsiteX0" fmla="*/ 288560 w 1096906"/>
              <a:gd name="connsiteY0" fmla="*/ 0 h 5147098"/>
              <a:gd name="connsiteX1" fmla="*/ 285672 w 1096906"/>
              <a:gd name="connsiteY1" fmla="*/ 5147098 h 5147098"/>
              <a:gd name="connsiteX2" fmla="*/ 0 w 1096906"/>
              <a:gd name="connsiteY2" fmla="*/ 5147098 h 5147098"/>
              <a:gd name="connsiteX3" fmla="*/ 288560 w 1096906"/>
              <a:gd name="connsiteY3" fmla="*/ 0 h 5147098"/>
              <a:gd name="connsiteX0" fmla="*/ 204061 w 1053504"/>
              <a:gd name="connsiteY0" fmla="*/ 0 h 5147098"/>
              <a:gd name="connsiteX1" fmla="*/ 285672 w 1053504"/>
              <a:gd name="connsiteY1" fmla="*/ 5147098 h 5147098"/>
              <a:gd name="connsiteX2" fmla="*/ 0 w 1053504"/>
              <a:gd name="connsiteY2" fmla="*/ 5147098 h 5147098"/>
              <a:gd name="connsiteX3" fmla="*/ 204061 w 1053504"/>
              <a:gd name="connsiteY3" fmla="*/ 0 h 5147098"/>
              <a:gd name="connsiteX0" fmla="*/ 242161 w 1091604"/>
              <a:gd name="connsiteY0" fmla="*/ 0 h 5147098"/>
              <a:gd name="connsiteX1" fmla="*/ 323772 w 1091604"/>
              <a:gd name="connsiteY1" fmla="*/ 5147098 h 5147098"/>
              <a:gd name="connsiteX2" fmla="*/ 0 w 1091604"/>
              <a:gd name="connsiteY2" fmla="*/ 5147098 h 5147098"/>
              <a:gd name="connsiteX3" fmla="*/ 242161 w 1091604"/>
              <a:gd name="connsiteY3" fmla="*/ 0 h 5147098"/>
              <a:gd name="connsiteX0" fmla="*/ 242161 w 1091604"/>
              <a:gd name="connsiteY0" fmla="*/ 0 h 5147098"/>
              <a:gd name="connsiteX1" fmla="*/ 323772 w 1091604"/>
              <a:gd name="connsiteY1" fmla="*/ 5147098 h 5147098"/>
              <a:gd name="connsiteX2" fmla="*/ 0 w 1091604"/>
              <a:gd name="connsiteY2" fmla="*/ 5147098 h 5147098"/>
              <a:gd name="connsiteX3" fmla="*/ 242161 w 1091604"/>
              <a:gd name="connsiteY3" fmla="*/ 0 h 5147098"/>
              <a:gd name="connsiteX0" fmla="*/ 242161 w 1091604"/>
              <a:gd name="connsiteY0" fmla="*/ 0 h 5147098"/>
              <a:gd name="connsiteX1" fmla="*/ 323772 w 1091604"/>
              <a:gd name="connsiteY1" fmla="*/ 5147098 h 5147098"/>
              <a:gd name="connsiteX2" fmla="*/ 0 w 1091604"/>
              <a:gd name="connsiteY2" fmla="*/ 5147098 h 5147098"/>
              <a:gd name="connsiteX3" fmla="*/ 242161 w 1091604"/>
              <a:gd name="connsiteY3" fmla="*/ 0 h 5147098"/>
              <a:gd name="connsiteX0" fmla="*/ 346963 w 1145801"/>
              <a:gd name="connsiteY0" fmla="*/ 0 h 5154958"/>
              <a:gd name="connsiteX1" fmla="*/ 323772 w 1145801"/>
              <a:gd name="connsiteY1" fmla="*/ 5154958 h 5154958"/>
              <a:gd name="connsiteX2" fmla="*/ 0 w 1145801"/>
              <a:gd name="connsiteY2" fmla="*/ 5154958 h 5154958"/>
              <a:gd name="connsiteX3" fmla="*/ 346963 w 1145801"/>
              <a:gd name="connsiteY3" fmla="*/ 0 h 5154958"/>
            </a:gdLst>
            <a:ahLst/>
            <a:cxnLst>
              <a:cxn ang="0">
                <a:pos x="connsiteX0" y="connsiteY0"/>
              </a:cxn>
              <a:cxn ang="0">
                <a:pos x="connsiteX1" y="connsiteY1"/>
              </a:cxn>
              <a:cxn ang="0">
                <a:pos x="connsiteX2" y="connsiteY2"/>
              </a:cxn>
              <a:cxn ang="0">
                <a:pos x="connsiteX3" y="connsiteY3"/>
              </a:cxn>
            </a:cxnLst>
            <a:rect l="l" t="t" r="r" b="b"/>
            <a:pathLst>
              <a:path w="1145801" h="5154958">
                <a:moveTo>
                  <a:pt x="346963" y="0"/>
                </a:moveTo>
                <a:cubicBezTo>
                  <a:pt x="1503833" y="1879282"/>
                  <a:pt x="1323265" y="3584062"/>
                  <a:pt x="323772" y="5154958"/>
                </a:cubicBezTo>
                <a:lnTo>
                  <a:pt x="0" y="5154958"/>
                </a:lnTo>
                <a:cubicBezTo>
                  <a:pt x="1140463" y="3599315"/>
                  <a:pt x="1290903" y="1893588"/>
                  <a:pt x="3469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a:p>
        </p:txBody>
      </p:sp>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10372"/>
            <a:ext cx="9906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978457"/>
            <a:ext cx="9906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2" hasCustomPrompt="1"/>
          </p:nvPr>
        </p:nvSpPr>
        <p:spPr>
          <a:xfrm>
            <a:off x="584515" y="1508787"/>
            <a:ext cx="4368485"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584515" y="4389107"/>
            <a:ext cx="4368485" cy="192021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45170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4" name="Rectangle 3"/>
          <p:cNvSpPr/>
          <p:nvPr userDrawn="1"/>
        </p:nvSpPr>
        <p:spPr>
          <a:xfrm>
            <a:off x="390000" y="480001"/>
            <a:ext cx="2925000" cy="589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a:p>
        </p:txBody>
      </p:sp>
      <p:sp>
        <p:nvSpPr>
          <p:cNvPr id="5" name="Rectangle 4"/>
          <p:cNvSpPr/>
          <p:nvPr userDrawn="1"/>
        </p:nvSpPr>
        <p:spPr>
          <a:xfrm>
            <a:off x="6584201" y="480001"/>
            <a:ext cx="2925000" cy="589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dirty="0"/>
          </a:p>
        </p:txBody>
      </p:sp>
      <p:sp>
        <p:nvSpPr>
          <p:cNvPr id="6" name="Picture Placeholder 2"/>
          <p:cNvSpPr>
            <a:spLocks noGrp="1"/>
          </p:cNvSpPr>
          <p:nvPr>
            <p:ph type="pic" idx="1" hasCustomPrompt="1"/>
          </p:nvPr>
        </p:nvSpPr>
        <p:spPr>
          <a:xfrm>
            <a:off x="3487101" y="480001"/>
            <a:ext cx="2925000" cy="589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46835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4"/>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0" y="0"/>
            <a:ext cx="9906000" cy="3429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4192416" y="2492896"/>
            <a:ext cx="1521169" cy="1872208"/>
          </a:xfrm>
          <a:prstGeom prst="ellipse">
            <a:avLst/>
          </a:prstGeom>
          <a:solidFill>
            <a:schemeClr val="bg1"/>
          </a:solidFill>
          <a:ln w="889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94316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99771"/>
            <a:ext cx="9906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967856"/>
            <a:ext cx="9906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0" y="2468896"/>
            <a:ext cx="2418000" cy="38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3" hasCustomPrompt="1"/>
          </p:nvPr>
        </p:nvSpPr>
        <p:spPr>
          <a:xfrm>
            <a:off x="4992000" y="2468896"/>
            <a:ext cx="2418000" cy="38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7488000" y="2468896"/>
            <a:ext cx="2418000" cy="38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2496000" y="2468896"/>
            <a:ext cx="2418000" cy="3840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112"/>
          </a:p>
        </p:txBody>
      </p:sp>
    </p:spTree>
    <p:extLst>
      <p:ext uri="{BB962C8B-B14F-4D97-AF65-F5344CB8AC3E}">
        <p14:creationId xmlns:p14="http://schemas.microsoft.com/office/powerpoint/2010/main" val="2043170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Images and Contents Layout">
    <p:spTree>
      <p:nvGrpSpPr>
        <p:cNvPr id="1" name=""/>
        <p:cNvGrpSpPr/>
        <p:nvPr/>
      </p:nvGrpSpPr>
      <p:grpSpPr>
        <a:xfrm>
          <a:off x="0" y="0"/>
          <a:ext cx="0" cy="0"/>
          <a:chOff x="0" y="0"/>
          <a:chExt cx="0" cy="0"/>
        </a:xfrm>
      </p:grpSpPr>
      <p:sp>
        <p:nvSpPr>
          <p:cNvPr id="4" name="Rectangle 3"/>
          <p:cNvSpPr/>
          <p:nvPr userDrawn="1"/>
        </p:nvSpPr>
        <p:spPr>
          <a:xfrm>
            <a:off x="4964969" y="0"/>
            <a:ext cx="24765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a:p>
        </p:txBody>
      </p:sp>
      <p:sp>
        <p:nvSpPr>
          <p:cNvPr id="5" name="Picture Placeholder 2"/>
          <p:cNvSpPr>
            <a:spLocks noGrp="1"/>
          </p:cNvSpPr>
          <p:nvPr>
            <p:ph type="pic" idx="10" hasCustomPrompt="1"/>
          </p:nvPr>
        </p:nvSpPr>
        <p:spPr>
          <a:xfrm>
            <a:off x="7429500" y="931704"/>
            <a:ext cx="2476500" cy="249627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1" hasCustomPrompt="1"/>
          </p:nvPr>
        </p:nvSpPr>
        <p:spPr>
          <a:xfrm>
            <a:off x="4964969" y="3438142"/>
            <a:ext cx="2476500" cy="249627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2" hasCustomPrompt="1"/>
          </p:nvPr>
        </p:nvSpPr>
        <p:spPr>
          <a:xfrm>
            <a:off x="2488827" y="932723"/>
            <a:ext cx="2476500" cy="249627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0" y="3439160"/>
            <a:ext cx="2476500" cy="249627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02116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906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906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3941665" y="1699523"/>
            <a:ext cx="2152775" cy="22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6093929" y="1699523"/>
            <a:ext cx="1903675" cy="22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7997300" y="1699523"/>
            <a:ext cx="1903675" cy="22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941665" y="3952861"/>
            <a:ext cx="2152775" cy="22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6093929" y="3952861"/>
            <a:ext cx="1903675" cy="22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7997300" y="3952861"/>
            <a:ext cx="1903675" cy="22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Rectangle 11"/>
          <p:cNvSpPr/>
          <p:nvPr userDrawn="1"/>
        </p:nvSpPr>
        <p:spPr>
          <a:xfrm>
            <a:off x="1" y="1696861"/>
            <a:ext cx="3948232" cy="45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a:solidFill>
                <a:schemeClr val="tx1">
                  <a:lumMod val="75000"/>
                  <a:lumOff val="25000"/>
                </a:schemeClr>
              </a:solidFill>
              <a:latin typeface="+mn-lt"/>
            </a:endParaRPr>
          </a:p>
        </p:txBody>
      </p:sp>
    </p:spTree>
    <p:extLst>
      <p:ext uri="{BB962C8B-B14F-4D97-AF65-F5344CB8AC3E}">
        <p14:creationId xmlns:p14="http://schemas.microsoft.com/office/powerpoint/2010/main" val="4023943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906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83509" y="1508786"/>
            <a:ext cx="308732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2" name="Rectangle 1"/>
          <p:cNvSpPr/>
          <p:nvPr userDrawn="1"/>
        </p:nvSpPr>
        <p:spPr>
          <a:xfrm>
            <a:off x="2690749" y="2564904"/>
            <a:ext cx="7215251" cy="17281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2"/>
          </a:p>
        </p:txBody>
      </p:sp>
      <p:sp>
        <p:nvSpPr>
          <p:cNvPr id="3" name="Rectangle 2"/>
          <p:cNvSpPr/>
          <p:nvPr userDrawn="1"/>
        </p:nvSpPr>
        <p:spPr>
          <a:xfrm>
            <a:off x="0" y="0"/>
            <a:ext cx="246482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2" dirty="0"/>
          </a:p>
        </p:txBody>
      </p:sp>
      <p:sp>
        <p:nvSpPr>
          <p:cNvPr id="9" name="Picture Placeholder 2">
            <a:extLst>
              <a:ext uri="{FF2B5EF4-FFF2-40B4-BE49-F238E27FC236}">
                <a16:creationId xmlns:a16="http://schemas.microsoft.com/office/drawing/2014/main" id="{67DDBCE0-5335-4926-AB19-E3A892931A3B}"/>
              </a:ext>
            </a:extLst>
          </p:cNvPr>
          <p:cNvSpPr>
            <a:spLocks noGrp="1"/>
          </p:cNvSpPr>
          <p:nvPr>
            <p:ph type="pic" idx="12" hasCustomPrompt="1"/>
          </p:nvPr>
        </p:nvSpPr>
        <p:spPr>
          <a:xfrm>
            <a:off x="852897" y="1400096"/>
            <a:ext cx="3229079" cy="3974251"/>
          </a:xfrm>
          <a:prstGeom prst="ellipse">
            <a:avLst/>
          </a:prstGeom>
          <a:solidFill>
            <a:schemeClr val="bg1">
              <a:lumMod val="95000"/>
            </a:schemeClr>
          </a:solidFill>
          <a:ln w="5080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4539784" y="2908905"/>
            <a:ext cx="5366216" cy="631435"/>
          </a:xfrm>
          <a:prstGeom prst="rect">
            <a:avLst/>
          </a:prstGeom>
        </p:spPr>
        <p:txBody>
          <a:bodyPr anchor="ctr"/>
          <a:lstStyle>
            <a:lvl1pPr marL="0" indent="0" algn="l">
              <a:buNone/>
              <a:defRPr sz="3600" b="0" baseline="0">
                <a:solidFill>
                  <a:schemeClr val="bg1"/>
                </a:solidFill>
                <a:latin typeface="Arial" pitchFamily="34" charset="0"/>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39784" y="3540340"/>
            <a:ext cx="5366216" cy="384043"/>
          </a:xfrm>
          <a:prstGeom prst="rect">
            <a:avLst/>
          </a:prstGeom>
        </p:spPr>
        <p:txBody>
          <a:bodyPr anchor="ctr"/>
          <a:lstStyle>
            <a:lvl1pPr marL="0" indent="0" algn="l">
              <a:buNone/>
              <a:defRPr sz="1400" b="0" baseline="0">
                <a:solidFill>
                  <a:schemeClr val="bg1"/>
                </a:solidFill>
                <a:latin typeface="Arial" pitchFamily="34" charset="0"/>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자유형: 도형 2">
            <a:extLst>
              <a:ext uri="{FF2B5EF4-FFF2-40B4-BE49-F238E27FC236}">
                <a16:creationId xmlns:a16="http://schemas.microsoft.com/office/drawing/2014/main" id="{208B27CB-0016-4E16-B332-AB8C261D2D73}"/>
              </a:ext>
            </a:extLst>
          </p:cNvPr>
          <p:cNvSpPr/>
          <p:nvPr userDrawn="1"/>
        </p:nvSpPr>
        <p:spPr>
          <a:xfrm>
            <a:off x="2431829" y="6762"/>
            <a:ext cx="1510975" cy="6863917"/>
          </a:xfrm>
          <a:custGeom>
            <a:avLst/>
            <a:gdLst>
              <a:gd name="connsiteX0" fmla="*/ 280657 w 280657"/>
              <a:gd name="connsiteY0" fmla="*/ 0 h 5169529"/>
              <a:gd name="connsiteX1" fmla="*/ 271604 w 280657"/>
              <a:gd name="connsiteY1" fmla="*/ 5169529 h 5169529"/>
              <a:gd name="connsiteX2" fmla="*/ 0 w 280657"/>
              <a:gd name="connsiteY2" fmla="*/ 5169529 h 5169529"/>
              <a:gd name="connsiteX3" fmla="*/ 280657 w 280657"/>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981021"/>
              <a:gd name="connsiteY0" fmla="*/ 0 h 5169529"/>
              <a:gd name="connsiteX1" fmla="*/ 292706 w 981021"/>
              <a:gd name="connsiteY1" fmla="*/ 5169529 h 5169529"/>
              <a:gd name="connsiteX2" fmla="*/ 0 w 981021"/>
              <a:gd name="connsiteY2" fmla="*/ 5169529 h 5169529"/>
              <a:gd name="connsiteX3" fmla="*/ 301759 w 981021"/>
              <a:gd name="connsiteY3" fmla="*/ 0 h 5169529"/>
              <a:gd name="connsiteX0" fmla="*/ 301759 w 918930"/>
              <a:gd name="connsiteY0" fmla="*/ 0 h 5169529"/>
              <a:gd name="connsiteX1" fmla="*/ 292706 w 918930"/>
              <a:gd name="connsiteY1" fmla="*/ 5169529 h 5169529"/>
              <a:gd name="connsiteX2" fmla="*/ 0 w 918930"/>
              <a:gd name="connsiteY2" fmla="*/ 5169529 h 5169529"/>
              <a:gd name="connsiteX3" fmla="*/ 301759 w 918930"/>
              <a:gd name="connsiteY3" fmla="*/ 0 h 5169529"/>
              <a:gd name="connsiteX0" fmla="*/ 301759 w 1078980"/>
              <a:gd name="connsiteY0" fmla="*/ 0 h 5169529"/>
              <a:gd name="connsiteX1" fmla="*/ 292706 w 1078980"/>
              <a:gd name="connsiteY1" fmla="*/ 5169529 h 5169529"/>
              <a:gd name="connsiteX2" fmla="*/ 0 w 1078980"/>
              <a:gd name="connsiteY2" fmla="*/ 5169529 h 5169529"/>
              <a:gd name="connsiteX3" fmla="*/ 301759 w 1078980"/>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86927"/>
              <a:gd name="connsiteY0" fmla="*/ 0 h 5169529"/>
              <a:gd name="connsiteX1" fmla="*/ 292706 w 1086927"/>
              <a:gd name="connsiteY1" fmla="*/ 5169529 h 5169529"/>
              <a:gd name="connsiteX2" fmla="*/ 0 w 1086927"/>
              <a:gd name="connsiteY2" fmla="*/ 5169529 h 5169529"/>
              <a:gd name="connsiteX3" fmla="*/ 301759 w 1086927"/>
              <a:gd name="connsiteY3" fmla="*/ 0 h 5169529"/>
              <a:gd name="connsiteX0" fmla="*/ 301759 w 1076561"/>
              <a:gd name="connsiteY0" fmla="*/ 0 h 5169529"/>
              <a:gd name="connsiteX1" fmla="*/ 292706 w 1076561"/>
              <a:gd name="connsiteY1" fmla="*/ 5169529 h 5169529"/>
              <a:gd name="connsiteX2" fmla="*/ 0 w 1076561"/>
              <a:gd name="connsiteY2" fmla="*/ 5169529 h 5169529"/>
              <a:gd name="connsiteX3" fmla="*/ 301759 w 1076561"/>
              <a:gd name="connsiteY3" fmla="*/ 0 h 5169529"/>
              <a:gd name="connsiteX0" fmla="*/ 301759 w 1094749"/>
              <a:gd name="connsiteY0" fmla="*/ 0 h 5169529"/>
              <a:gd name="connsiteX1" fmla="*/ 292706 w 1094749"/>
              <a:gd name="connsiteY1" fmla="*/ 5169529 h 5169529"/>
              <a:gd name="connsiteX2" fmla="*/ 0 w 1094749"/>
              <a:gd name="connsiteY2" fmla="*/ 5169529 h 5169529"/>
              <a:gd name="connsiteX3" fmla="*/ 301759 w 1094749"/>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97769"/>
              <a:gd name="connsiteY0" fmla="*/ 0 h 5169529"/>
              <a:gd name="connsiteX1" fmla="*/ 292706 w 1097769"/>
              <a:gd name="connsiteY1" fmla="*/ 5169529 h 5169529"/>
              <a:gd name="connsiteX2" fmla="*/ 0 w 1097769"/>
              <a:gd name="connsiteY2" fmla="*/ 5169529 h 5169529"/>
              <a:gd name="connsiteX3" fmla="*/ 301759 w 1097769"/>
              <a:gd name="connsiteY3" fmla="*/ 0 h 5169529"/>
              <a:gd name="connsiteX0" fmla="*/ 301759 w 1081652"/>
              <a:gd name="connsiteY0" fmla="*/ 0 h 5169529"/>
              <a:gd name="connsiteX1" fmla="*/ 292706 w 1081652"/>
              <a:gd name="connsiteY1" fmla="*/ 5169529 h 5169529"/>
              <a:gd name="connsiteX2" fmla="*/ 0 w 1081652"/>
              <a:gd name="connsiteY2" fmla="*/ 5169529 h 5169529"/>
              <a:gd name="connsiteX3" fmla="*/ 301759 w 1081652"/>
              <a:gd name="connsiteY3" fmla="*/ 0 h 5169529"/>
              <a:gd name="connsiteX0" fmla="*/ 301759 w 1049879"/>
              <a:gd name="connsiteY0" fmla="*/ 0 h 5169529"/>
              <a:gd name="connsiteX1" fmla="*/ 292706 w 1049879"/>
              <a:gd name="connsiteY1" fmla="*/ 5169529 h 5169529"/>
              <a:gd name="connsiteX2" fmla="*/ 0 w 1049879"/>
              <a:gd name="connsiteY2" fmla="*/ 5169529 h 5169529"/>
              <a:gd name="connsiteX3" fmla="*/ 301759 w 1049879"/>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0828"/>
              <a:gd name="connsiteY0" fmla="*/ 0 h 5169529"/>
              <a:gd name="connsiteX1" fmla="*/ 285672 w 1030828"/>
              <a:gd name="connsiteY1" fmla="*/ 5169529 h 5169529"/>
              <a:gd name="connsiteX2" fmla="*/ 0 w 1030828"/>
              <a:gd name="connsiteY2" fmla="*/ 5169529 h 5169529"/>
              <a:gd name="connsiteX3" fmla="*/ 301759 w 1030828"/>
              <a:gd name="connsiteY3" fmla="*/ 0 h 5169529"/>
              <a:gd name="connsiteX0" fmla="*/ 301759 w 1046406"/>
              <a:gd name="connsiteY0" fmla="*/ 0 h 5169529"/>
              <a:gd name="connsiteX1" fmla="*/ 285672 w 1046406"/>
              <a:gd name="connsiteY1" fmla="*/ 5169529 h 5169529"/>
              <a:gd name="connsiteX2" fmla="*/ 0 w 1046406"/>
              <a:gd name="connsiteY2" fmla="*/ 5169529 h 5169529"/>
              <a:gd name="connsiteX3" fmla="*/ 301759 w 1046406"/>
              <a:gd name="connsiteY3" fmla="*/ 0 h 5169529"/>
              <a:gd name="connsiteX0" fmla="*/ 319549 w 1055493"/>
              <a:gd name="connsiteY0" fmla="*/ 0 h 5137507"/>
              <a:gd name="connsiteX1" fmla="*/ 285672 w 1055493"/>
              <a:gd name="connsiteY1" fmla="*/ 5137507 h 5137507"/>
              <a:gd name="connsiteX2" fmla="*/ 0 w 1055493"/>
              <a:gd name="connsiteY2" fmla="*/ 5137507 h 5137507"/>
              <a:gd name="connsiteX3" fmla="*/ 319549 w 1055493"/>
              <a:gd name="connsiteY3" fmla="*/ 0 h 5137507"/>
              <a:gd name="connsiteX0" fmla="*/ 319549 w 1055493"/>
              <a:gd name="connsiteY0" fmla="*/ 0 h 5155297"/>
              <a:gd name="connsiteX1" fmla="*/ 285672 w 1055493"/>
              <a:gd name="connsiteY1" fmla="*/ 5155297 h 5155297"/>
              <a:gd name="connsiteX2" fmla="*/ 0 w 1055493"/>
              <a:gd name="connsiteY2" fmla="*/ 5155297 h 5155297"/>
              <a:gd name="connsiteX3" fmla="*/ 319549 w 1055493"/>
              <a:gd name="connsiteY3" fmla="*/ 0 h 5155297"/>
              <a:gd name="connsiteX0" fmla="*/ 319549 w 1054135"/>
              <a:gd name="connsiteY0" fmla="*/ 0 h 5155297"/>
              <a:gd name="connsiteX1" fmla="*/ 285672 w 1054135"/>
              <a:gd name="connsiteY1" fmla="*/ 5155297 h 5155297"/>
              <a:gd name="connsiteX2" fmla="*/ 0 w 1054135"/>
              <a:gd name="connsiteY2" fmla="*/ 5155297 h 5155297"/>
              <a:gd name="connsiteX3" fmla="*/ 319549 w 1054135"/>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4686 w 1035467"/>
              <a:gd name="connsiteY0" fmla="*/ 0 h 5160160"/>
              <a:gd name="connsiteX1" fmla="*/ 285672 w 1035467"/>
              <a:gd name="connsiteY1" fmla="*/ 5160160 h 5160160"/>
              <a:gd name="connsiteX2" fmla="*/ 0 w 1035467"/>
              <a:gd name="connsiteY2" fmla="*/ 5160160 h 5160160"/>
              <a:gd name="connsiteX3" fmla="*/ 314686 w 1035467"/>
              <a:gd name="connsiteY3" fmla="*/ 0 h 5160160"/>
              <a:gd name="connsiteX0" fmla="*/ 314686 w 1042817"/>
              <a:gd name="connsiteY0" fmla="*/ 0 h 5160160"/>
              <a:gd name="connsiteX1" fmla="*/ 285672 w 1042817"/>
              <a:gd name="connsiteY1" fmla="*/ 5160160 h 5160160"/>
              <a:gd name="connsiteX2" fmla="*/ 0 w 1042817"/>
              <a:gd name="connsiteY2" fmla="*/ 5160160 h 5160160"/>
              <a:gd name="connsiteX3" fmla="*/ 314686 w 1042817"/>
              <a:gd name="connsiteY3" fmla="*/ 0 h 5160160"/>
              <a:gd name="connsiteX0" fmla="*/ 668647 w 1245586"/>
              <a:gd name="connsiteY0" fmla="*/ 0 h 5123289"/>
              <a:gd name="connsiteX1" fmla="*/ 285672 w 1245586"/>
              <a:gd name="connsiteY1" fmla="*/ 5123289 h 5123289"/>
              <a:gd name="connsiteX2" fmla="*/ 0 w 1245586"/>
              <a:gd name="connsiteY2" fmla="*/ 5123289 h 5123289"/>
              <a:gd name="connsiteX3" fmla="*/ 668647 w 1245586"/>
              <a:gd name="connsiteY3" fmla="*/ 0 h 5123289"/>
              <a:gd name="connsiteX0" fmla="*/ 668647 w 1393156"/>
              <a:gd name="connsiteY0" fmla="*/ 0 h 5138037"/>
              <a:gd name="connsiteX1" fmla="*/ 632259 w 1393156"/>
              <a:gd name="connsiteY1" fmla="*/ 5138037 h 5138037"/>
              <a:gd name="connsiteX2" fmla="*/ 0 w 1393156"/>
              <a:gd name="connsiteY2" fmla="*/ 5123289 h 5138037"/>
              <a:gd name="connsiteX3" fmla="*/ 668647 w 13931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94880"/>
              <a:gd name="connsiteY0" fmla="*/ 0 h 5138037"/>
              <a:gd name="connsiteX1" fmla="*/ 588014 w 1394880"/>
              <a:gd name="connsiteY1" fmla="*/ 5138037 h 5138037"/>
              <a:gd name="connsiteX2" fmla="*/ 0 w 1394880"/>
              <a:gd name="connsiteY2" fmla="*/ 5123289 h 5138037"/>
              <a:gd name="connsiteX3" fmla="*/ 668647 w 1394880"/>
              <a:gd name="connsiteY3" fmla="*/ 0 h 5138037"/>
              <a:gd name="connsiteX0" fmla="*/ 662823 w 1391760"/>
              <a:gd name="connsiteY0" fmla="*/ 0 h 5158422"/>
              <a:gd name="connsiteX1" fmla="*/ 588014 w 1391760"/>
              <a:gd name="connsiteY1" fmla="*/ 5158422 h 5158422"/>
              <a:gd name="connsiteX2" fmla="*/ 0 w 1391760"/>
              <a:gd name="connsiteY2" fmla="*/ 5143674 h 5158422"/>
              <a:gd name="connsiteX3" fmla="*/ 662823 w 1391760"/>
              <a:gd name="connsiteY3" fmla="*/ 0 h 5158422"/>
              <a:gd name="connsiteX0" fmla="*/ 669497 w 1398434"/>
              <a:gd name="connsiteY0" fmla="*/ 0 h 5158422"/>
              <a:gd name="connsiteX1" fmla="*/ 594688 w 1398434"/>
              <a:gd name="connsiteY1" fmla="*/ 5158422 h 5158422"/>
              <a:gd name="connsiteX2" fmla="*/ 0 w 1398434"/>
              <a:gd name="connsiteY2" fmla="*/ 5150348 h 5158422"/>
              <a:gd name="connsiteX3" fmla="*/ 669497 w 1398434"/>
              <a:gd name="connsiteY3" fmla="*/ 0 h 5158422"/>
              <a:gd name="connsiteX0" fmla="*/ 588016 w 1356073"/>
              <a:gd name="connsiteY0" fmla="*/ 0 h 5161439"/>
              <a:gd name="connsiteX1" fmla="*/ 594688 w 1356073"/>
              <a:gd name="connsiteY1" fmla="*/ 5161439 h 5161439"/>
              <a:gd name="connsiteX2" fmla="*/ 0 w 1356073"/>
              <a:gd name="connsiteY2" fmla="*/ 5153365 h 5161439"/>
              <a:gd name="connsiteX3" fmla="*/ 588016 w 1356073"/>
              <a:gd name="connsiteY3" fmla="*/ 0 h 5161439"/>
              <a:gd name="connsiteX0" fmla="*/ 588016 w 1356073"/>
              <a:gd name="connsiteY0" fmla="*/ 0 h 5161439"/>
              <a:gd name="connsiteX1" fmla="*/ 594688 w 1356073"/>
              <a:gd name="connsiteY1" fmla="*/ 5161439 h 5161439"/>
              <a:gd name="connsiteX2" fmla="*/ 0 w 1356073"/>
              <a:gd name="connsiteY2" fmla="*/ 5153365 h 5161439"/>
              <a:gd name="connsiteX3" fmla="*/ 588016 w 1356073"/>
              <a:gd name="connsiteY3" fmla="*/ 0 h 5161439"/>
              <a:gd name="connsiteX0" fmla="*/ 588016 w 1360636"/>
              <a:gd name="connsiteY0" fmla="*/ 0 h 5161439"/>
              <a:gd name="connsiteX1" fmla="*/ 594688 w 1360636"/>
              <a:gd name="connsiteY1" fmla="*/ 5161439 h 5161439"/>
              <a:gd name="connsiteX2" fmla="*/ 0 w 1360636"/>
              <a:gd name="connsiteY2" fmla="*/ 5153365 h 5161439"/>
              <a:gd name="connsiteX3" fmla="*/ 588016 w 1360636"/>
              <a:gd name="connsiteY3" fmla="*/ 0 h 5161439"/>
              <a:gd name="connsiteX0" fmla="*/ 666618 w 1401622"/>
              <a:gd name="connsiteY0" fmla="*/ 0 h 5161439"/>
              <a:gd name="connsiteX1" fmla="*/ 594688 w 1401622"/>
              <a:gd name="connsiteY1" fmla="*/ 5161439 h 5161439"/>
              <a:gd name="connsiteX2" fmla="*/ 0 w 1401622"/>
              <a:gd name="connsiteY2" fmla="*/ 5153365 h 5161439"/>
              <a:gd name="connsiteX3" fmla="*/ 666618 w 1401622"/>
              <a:gd name="connsiteY3" fmla="*/ 0 h 5161439"/>
              <a:gd name="connsiteX0" fmla="*/ 666618 w 1149867"/>
              <a:gd name="connsiteY0" fmla="*/ 547422 h 5708861"/>
              <a:gd name="connsiteX1" fmla="*/ 757819 w 1149867"/>
              <a:gd name="connsiteY1" fmla="*/ 731398 h 5708861"/>
              <a:gd name="connsiteX2" fmla="*/ 594688 w 1149867"/>
              <a:gd name="connsiteY2" fmla="*/ 5708861 h 5708861"/>
              <a:gd name="connsiteX3" fmla="*/ 0 w 1149867"/>
              <a:gd name="connsiteY3" fmla="*/ 5700787 h 5708861"/>
              <a:gd name="connsiteX4" fmla="*/ 666618 w 1149867"/>
              <a:gd name="connsiteY4" fmla="*/ 547422 h 5708861"/>
              <a:gd name="connsiteX0" fmla="*/ 666618 w 1149867"/>
              <a:gd name="connsiteY0" fmla="*/ 537491 h 5698930"/>
              <a:gd name="connsiteX1" fmla="*/ 645156 w 1149867"/>
              <a:gd name="connsiteY1" fmla="*/ 745047 h 5698930"/>
              <a:gd name="connsiteX2" fmla="*/ 594688 w 1149867"/>
              <a:gd name="connsiteY2" fmla="*/ 5698930 h 5698930"/>
              <a:gd name="connsiteX3" fmla="*/ 0 w 1149867"/>
              <a:gd name="connsiteY3" fmla="*/ 5690856 h 5698930"/>
              <a:gd name="connsiteX4" fmla="*/ 666618 w 1149867"/>
              <a:gd name="connsiteY4" fmla="*/ 537491 h 5698930"/>
              <a:gd name="connsiteX0" fmla="*/ 698058 w 1170507"/>
              <a:gd name="connsiteY0" fmla="*/ 539678 h 5695877"/>
              <a:gd name="connsiteX1" fmla="*/ 645156 w 1170507"/>
              <a:gd name="connsiteY1" fmla="*/ 741994 h 5695877"/>
              <a:gd name="connsiteX2" fmla="*/ 594688 w 1170507"/>
              <a:gd name="connsiteY2" fmla="*/ 5695877 h 5695877"/>
              <a:gd name="connsiteX3" fmla="*/ 0 w 1170507"/>
              <a:gd name="connsiteY3" fmla="*/ 5687803 h 5695877"/>
              <a:gd name="connsiteX4" fmla="*/ 698058 w 1170507"/>
              <a:gd name="connsiteY4" fmla="*/ 539678 h 5695877"/>
              <a:gd name="connsiteX0" fmla="*/ 698058 w 1170507"/>
              <a:gd name="connsiteY0" fmla="*/ 627656 h 5783855"/>
              <a:gd name="connsiteX1" fmla="*/ 653017 w 1170507"/>
              <a:gd name="connsiteY1" fmla="*/ 638708 h 5783855"/>
              <a:gd name="connsiteX2" fmla="*/ 594688 w 1170507"/>
              <a:gd name="connsiteY2" fmla="*/ 5783855 h 5783855"/>
              <a:gd name="connsiteX3" fmla="*/ 0 w 1170507"/>
              <a:gd name="connsiteY3" fmla="*/ 5775781 h 5783855"/>
              <a:gd name="connsiteX4" fmla="*/ 698058 w 1170507"/>
              <a:gd name="connsiteY4" fmla="*/ 627656 h 5783855"/>
              <a:gd name="connsiteX0" fmla="*/ 698058 w 1170507"/>
              <a:gd name="connsiteY0" fmla="*/ 634273 h 5790472"/>
              <a:gd name="connsiteX1" fmla="*/ 653017 w 1170507"/>
              <a:gd name="connsiteY1" fmla="*/ 632225 h 5790472"/>
              <a:gd name="connsiteX2" fmla="*/ 594688 w 1170507"/>
              <a:gd name="connsiteY2" fmla="*/ 5790472 h 5790472"/>
              <a:gd name="connsiteX3" fmla="*/ 0 w 1170507"/>
              <a:gd name="connsiteY3" fmla="*/ 5782398 h 5790472"/>
              <a:gd name="connsiteX4" fmla="*/ 698058 w 1170507"/>
              <a:gd name="connsiteY4" fmla="*/ 634273 h 5790472"/>
              <a:gd name="connsiteX0" fmla="*/ 698058 w 1170507"/>
              <a:gd name="connsiteY0" fmla="*/ 634273 h 5790472"/>
              <a:gd name="connsiteX1" fmla="*/ 653017 w 1170507"/>
              <a:gd name="connsiteY1" fmla="*/ 632225 h 5790472"/>
              <a:gd name="connsiteX2" fmla="*/ 594688 w 1170507"/>
              <a:gd name="connsiteY2" fmla="*/ 5790472 h 5790472"/>
              <a:gd name="connsiteX3" fmla="*/ 0 w 1170507"/>
              <a:gd name="connsiteY3" fmla="*/ 5782398 h 5790472"/>
              <a:gd name="connsiteX4" fmla="*/ 698058 w 1170507"/>
              <a:gd name="connsiteY4" fmla="*/ 634273 h 5790472"/>
              <a:gd name="connsiteX0" fmla="*/ 698058 w 1170507"/>
              <a:gd name="connsiteY0" fmla="*/ 367662 h 5523861"/>
              <a:gd name="connsiteX1" fmla="*/ 653017 w 1170507"/>
              <a:gd name="connsiteY1" fmla="*/ 365614 h 5523861"/>
              <a:gd name="connsiteX2" fmla="*/ 594688 w 1170507"/>
              <a:gd name="connsiteY2" fmla="*/ 5523861 h 5523861"/>
              <a:gd name="connsiteX3" fmla="*/ 0 w 1170507"/>
              <a:gd name="connsiteY3" fmla="*/ 5515787 h 5523861"/>
              <a:gd name="connsiteX4" fmla="*/ 698058 w 1170507"/>
              <a:gd name="connsiteY4" fmla="*/ 367662 h 5523861"/>
              <a:gd name="connsiteX0" fmla="*/ 698058 w 1170507"/>
              <a:gd name="connsiteY0" fmla="*/ 2048 h 5158247"/>
              <a:gd name="connsiteX1" fmla="*/ 653017 w 1170507"/>
              <a:gd name="connsiteY1" fmla="*/ 0 h 5158247"/>
              <a:gd name="connsiteX2" fmla="*/ 594688 w 1170507"/>
              <a:gd name="connsiteY2" fmla="*/ 5158247 h 5158247"/>
              <a:gd name="connsiteX3" fmla="*/ 0 w 1170507"/>
              <a:gd name="connsiteY3" fmla="*/ 5150173 h 5158247"/>
              <a:gd name="connsiteX4" fmla="*/ 698058 w 1170507"/>
              <a:gd name="connsiteY4" fmla="*/ 2048 h 5158247"/>
              <a:gd name="connsiteX0" fmla="*/ 698058 w 1239095"/>
              <a:gd name="connsiteY0" fmla="*/ 2048 h 5158247"/>
              <a:gd name="connsiteX1" fmla="*/ 653017 w 1239095"/>
              <a:gd name="connsiteY1" fmla="*/ 0 h 5158247"/>
              <a:gd name="connsiteX2" fmla="*/ 594688 w 1239095"/>
              <a:gd name="connsiteY2" fmla="*/ 5158247 h 5158247"/>
              <a:gd name="connsiteX3" fmla="*/ 0 w 1239095"/>
              <a:gd name="connsiteY3" fmla="*/ 5150173 h 5158247"/>
              <a:gd name="connsiteX4" fmla="*/ 698058 w 1239095"/>
              <a:gd name="connsiteY4" fmla="*/ 2048 h 5158247"/>
              <a:gd name="connsiteX0" fmla="*/ 703298 w 1242619"/>
              <a:gd name="connsiteY0" fmla="*/ 2048 h 5158247"/>
              <a:gd name="connsiteX1" fmla="*/ 658257 w 1242619"/>
              <a:gd name="connsiteY1" fmla="*/ 0 h 5158247"/>
              <a:gd name="connsiteX2" fmla="*/ 599928 w 1242619"/>
              <a:gd name="connsiteY2" fmla="*/ 5158247 h 5158247"/>
              <a:gd name="connsiteX3" fmla="*/ 0 w 1242619"/>
              <a:gd name="connsiteY3" fmla="*/ 5147552 h 5158247"/>
              <a:gd name="connsiteX4" fmla="*/ 703298 w 1242619"/>
              <a:gd name="connsiteY4" fmla="*/ 2048 h 5158247"/>
              <a:gd name="connsiteX0" fmla="*/ 708538 w 1246150"/>
              <a:gd name="connsiteY0" fmla="*/ 2048 h 5158247"/>
              <a:gd name="connsiteX1" fmla="*/ 663497 w 1246150"/>
              <a:gd name="connsiteY1" fmla="*/ 0 h 5158247"/>
              <a:gd name="connsiteX2" fmla="*/ 605168 w 1246150"/>
              <a:gd name="connsiteY2" fmla="*/ 5158247 h 5158247"/>
              <a:gd name="connsiteX3" fmla="*/ 0 w 1246150"/>
              <a:gd name="connsiteY3" fmla="*/ 5147552 h 5158247"/>
              <a:gd name="connsiteX4" fmla="*/ 708538 w 1246150"/>
              <a:gd name="connsiteY4" fmla="*/ 2048 h 5158247"/>
              <a:gd name="connsiteX0" fmla="*/ 708538 w 1246150"/>
              <a:gd name="connsiteY0" fmla="*/ 2048 h 5158247"/>
              <a:gd name="connsiteX1" fmla="*/ 663497 w 1246150"/>
              <a:gd name="connsiteY1" fmla="*/ 0 h 5158247"/>
              <a:gd name="connsiteX2" fmla="*/ 605168 w 1246150"/>
              <a:gd name="connsiteY2" fmla="*/ 5158247 h 5158247"/>
              <a:gd name="connsiteX3" fmla="*/ 0 w 1246150"/>
              <a:gd name="connsiteY3" fmla="*/ 5147552 h 5158247"/>
              <a:gd name="connsiteX4" fmla="*/ 708538 w 1246150"/>
              <a:gd name="connsiteY4" fmla="*/ 2048 h 5158247"/>
              <a:gd name="connsiteX0" fmla="*/ 708538 w 1246150"/>
              <a:gd name="connsiteY0" fmla="*/ 2048 h 5153007"/>
              <a:gd name="connsiteX1" fmla="*/ 663497 w 1246150"/>
              <a:gd name="connsiteY1" fmla="*/ 0 h 5153007"/>
              <a:gd name="connsiteX2" fmla="*/ 605168 w 1246150"/>
              <a:gd name="connsiteY2" fmla="*/ 5153007 h 5153007"/>
              <a:gd name="connsiteX3" fmla="*/ 0 w 1246150"/>
              <a:gd name="connsiteY3" fmla="*/ 5147552 h 5153007"/>
              <a:gd name="connsiteX4" fmla="*/ 708538 w 1246150"/>
              <a:gd name="connsiteY4" fmla="*/ 2048 h 5153007"/>
              <a:gd name="connsiteX0" fmla="*/ 708538 w 1257416"/>
              <a:gd name="connsiteY0" fmla="*/ 2048 h 5153007"/>
              <a:gd name="connsiteX1" fmla="*/ 663497 w 1257416"/>
              <a:gd name="connsiteY1" fmla="*/ 0 h 5153007"/>
              <a:gd name="connsiteX2" fmla="*/ 605168 w 1257416"/>
              <a:gd name="connsiteY2" fmla="*/ 5153007 h 5153007"/>
              <a:gd name="connsiteX3" fmla="*/ 0 w 1257416"/>
              <a:gd name="connsiteY3" fmla="*/ 5147552 h 5153007"/>
              <a:gd name="connsiteX4" fmla="*/ 708538 w 1257416"/>
              <a:gd name="connsiteY4" fmla="*/ 2048 h 5153007"/>
              <a:gd name="connsiteX0" fmla="*/ 708538 w 1257416"/>
              <a:gd name="connsiteY0" fmla="*/ 2048 h 5153007"/>
              <a:gd name="connsiteX1" fmla="*/ 663497 w 1257416"/>
              <a:gd name="connsiteY1" fmla="*/ 0 h 5153007"/>
              <a:gd name="connsiteX2" fmla="*/ 605168 w 1257416"/>
              <a:gd name="connsiteY2" fmla="*/ 5153007 h 5153007"/>
              <a:gd name="connsiteX3" fmla="*/ 0 w 1257416"/>
              <a:gd name="connsiteY3" fmla="*/ 5147552 h 5153007"/>
              <a:gd name="connsiteX4" fmla="*/ 708538 w 1257416"/>
              <a:gd name="connsiteY4" fmla="*/ 2048 h 5153007"/>
              <a:gd name="connsiteX0" fmla="*/ 708538 w 1375551"/>
              <a:gd name="connsiteY0" fmla="*/ 2048 h 5153007"/>
              <a:gd name="connsiteX1" fmla="*/ 663497 w 1375551"/>
              <a:gd name="connsiteY1" fmla="*/ 0 h 5153007"/>
              <a:gd name="connsiteX2" fmla="*/ 605168 w 1375551"/>
              <a:gd name="connsiteY2" fmla="*/ 5153007 h 5153007"/>
              <a:gd name="connsiteX3" fmla="*/ 0 w 1375551"/>
              <a:gd name="connsiteY3" fmla="*/ 5147552 h 5153007"/>
              <a:gd name="connsiteX4" fmla="*/ 708538 w 1375551"/>
              <a:gd name="connsiteY4" fmla="*/ 2048 h 5153007"/>
              <a:gd name="connsiteX0" fmla="*/ 848388 w 1375551"/>
              <a:gd name="connsiteY0" fmla="*/ 2048 h 5153007"/>
              <a:gd name="connsiteX1" fmla="*/ 663497 w 1375551"/>
              <a:gd name="connsiteY1" fmla="*/ 0 h 5153007"/>
              <a:gd name="connsiteX2" fmla="*/ 605168 w 1375551"/>
              <a:gd name="connsiteY2" fmla="*/ 5153007 h 5153007"/>
              <a:gd name="connsiteX3" fmla="*/ 0 w 1375551"/>
              <a:gd name="connsiteY3" fmla="*/ 5147552 h 5153007"/>
              <a:gd name="connsiteX4" fmla="*/ 848388 w 1375551"/>
              <a:gd name="connsiteY4" fmla="*/ 2048 h 5153007"/>
              <a:gd name="connsiteX0" fmla="*/ 848388 w 1353486"/>
              <a:gd name="connsiteY0" fmla="*/ 2048 h 5153007"/>
              <a:gd name="connsiteX1" fmla="*/ 598951 w 1353486"/>
              <a:gd name="connsiteY1" fmla="*/ 0 h 5153007"/>
              <a:gd name="connsiteX2" fmla="*/ 605168 w 1353486"/>
              <a:gd name="connsiteY2" fmla="*/ 5153007 h 5153007"/>
              <a:gd name="connsiteX3" fmla="*/ 0 w 1353486"/>
              <a:gd name="connsiteY3" fmla="*/ 5147552 h 5153007"/>
              <a:gd name="connsiteX4" fmla="*/ 848388 w 1353486"/>
              <a:gd name="connsiteY4" fmla="*/ 2048 h 5153007"/>
              <a:gd name="connsiteX0" fmla="*/ 848388 w 1577804"/>
              <a:gd name="connsiteY0" fmla="*/ 0 h 5150959"/>
              <a:gd name="connsiteX1" fmla="*/ 1136833 w 1577804"/>
              <a:gd name="connsiteY1" fmla="*/ 51740 h 5150959"/>
              <a:gd name="connsiteX2" fmla="*/ 605168 w 1577804"/>
              <a:gd name="connsiteY2" fmla="*/ 5150959 h 5150959"/>
              <a:gd name="connsiteX3" fmla="*/ 0 w 1577804"/>
              <a:gd name="connsiteY3" fmla="*/ 5145504 h 5150959"/>
              <a:gd name="connsiteX4" fmla="*/ 848388 w 1577804"/>
              <a:gd name="connsiteY4" fmla="*/ 0 h 5150959"/>
              <a:gd name="connsiteX0" fmla="*/ 681644 w 1577804"/>
              <a:gd name="connsiteY0" fmla="*/ 0 h 5145580"/>
              <a:gd name="connsiteX1" fmla="*/ 1136833 w 1577804"/>
              <a:gd name="connsiteY1" fmla="*/ 46361 h 5145580"/>
              <a:gd name="connsiteX2" fmla="*/ 605168 w 1577804"/>
              <a:gd name="connsiteY2" fmla="*/ 5145580 h 5145580"/>
              <a:gd name="connsiteX3" fmla="*/ 0 w 1577804"/>
              <a:gd name="connsiteY3" fmla="*/ 5140125 h 5145580"/>
              <a:gd name="connsiteX4" fmla="*/ 681644 w 1577804"/>
              <a:gd name="connsiteY4" fmla="*/ 0 h 5145580"/>
              <a:gd name="connsiteX0" fmla="*/ 681644 w 1577804"/>
              <a:gd name="connsiteY0" fmla="*/ 0 h 5145580"/>
              <a:gd name="connsiteX1" fmla="*/ 1136833 w 1577804"/>
              <a:gd name="connsiteY1" fmla="*/ 46361 h 5145580"/>
              <a:gd name="connsiteX2" fmla="*/ 605168 w 1577804"/>
              <a:gd name="connsiteY2" fmla="*/ 5145580 h 5145580"/>
              <a:gd name="connsiteX3" fmla="*/ 0 w 1577804"/>
              <a:gd name="connsiteY3" fmla="*/ 5140125 h 5145580"/>
              <a:gd name="connsiteX4" fmla="*/ 681644 w 1577804"/>
              <a:gd name="connsiteY4" fmla="*/ 0 h 5145580"/>
              <a:gd name="connsiteX0" fmla="*/ 675205 w 1571365"/>
              <a:gd name="connsiteY0" fmla="*/ 0 h 5145580"/>
              <a:gd name="connsiteX1" fmla="*/ 1130394 w 1571365"/>
              <a:gd name="connsiteY1" fmla="*/ 46361 h 5145580"/>
              <a:gd name="connsiteX2" fmla="*/ 598729 w 1571365"/>
              <a:gd name="connsiteY2" fmla="*/ 5145580 h 5145580"/>
              <a:gd name="connsiteX3" fmla="*/ 0 w 1571365"/>
              <a:gd name="connsiteY3" fmla="*/ 5140125 h 5145580"/>
              <a:gd name="connsiteX4" fmla="*/ 675205 w 1571365"/>
              <a:gd name="connsiteY4" fmla="*/ 0 h 5145580"/>
              <a:gd name="connsiteX0" fmla="*/ 681645 w 1577805"/>
              <a:gd name="connsiteY0" fmla="*/ 0 h 5145580"/>
              <a:gd name="connsiteX1" fmla="*/ 1136834 w 1577805"/>
              <a:gd name="connsiteY1" fmla="*/ 46361 h 5145580"/>
              <a:gd name="connsiteX2" fmla="*/ 605169 w 1577805"/>
              <a:gd name="connsiteY2" fmla="*/ 5145580 h 5145580"/>
              <a:gd name="connsiteX3" fmla="*/ 0 w 1577805"/>
              <a:gd name="connsiteY3" fmla="*/ 5140125 h 5145580"/>
              <a:gd name="connsiteX4" fmla="*/ 681645 w 1577805"/>
              <a:gd name="connsiteY4" fmla="*/ 0 h 5145580"/>
              <a:gd name="connsiteX0" fmla="*/ 681645 w 1399933"/>
              <a:gd name="connsiteY0" fmla="*/ 0 h 5145580"/>
              <a:gd name="connsiteX1" fmla="*/ 731150 w 1399933"/>
              <a:gd name="connsiteY1" fmla="*/ 1285 h 5145580"/>
              <a:gd name="connsiteX2" fmla="*/ 605169 w 1399933"/>
              <a:gd name="connsiteY2" fmla="*/ 5145580 h 5145580"/>
              <a:gd name="connsiteX3" fmla="*/ 0 w 1399933"/>
              <a:gd name="connsiteY3" fmla="*/ 5140125 h 5145580"/>
              <a:gd name="connsiteX4" fmla="*/ 681645 w 1399933"/>
              <a:gd name="connsiteY4" fmla="*/ 0 h 5145580"/>
              <a:gd name="connsiteX0" fmla="*/ 681645 w 1399933"/>
              <a:gd name="connsiteY0" fmla="*/ 0 h 5145580"/>
              <a:gd name="connsiteX1" fmla="*/ 731150 w 1399933"/>
              <a:gd name="connsiteY1" fmla="*/ 1285 h 5145580"/>
              <a:gd name="connsiteX2" fmla="*/ 605169 w 1399933"/>
              <a:gd name="connsiteY2" fmla="*/ 5145580 h 5145580"/>
              <a:gd name="connsiteX3" fmla="*/ 0 w 1399933"/>
              <a:gd name="connsiteY3" fmla="*/ 5140125 h 5145580"/>
              <a:gd name="connsiteX4" fmla="*/ 681645 w 1399933"/>
              <a:gd name="connsiteY4" fmla="*/ 0 h 5145580"/>
              <a:gd name="connsiteX0" fmla="*/ 681645 w 1386537"/>
              <a:gd name="connsiteY0" fmla="*/ 0 h 5145580"/>
              <a:gd name="connsiteX1" fmla="*/ 731150 w 1386537"/>
              <a:gd name="connsiteY1" fmla="*/ 1285 h 5145580"/>
              <a:gd name="connsiteX2" fmla="*/ 605169 w 1386537"/>
              <a:gd name="connsiteY2" fmla="*/ 5145580 h 5145580"/>
              <a:gd name="connsiteX3" fmla="*/ 0 w 1386537"/>
              <a:gd name="connsiteY3" fmla="*/ 5140125 h 5145580"/>
              <a:gd name="connsiteX4" fmla="*/ 681645 w 1386537"/>
              <a:gd name="connsiteY4" fmla="*/ 0 h 5145580"/>
              <a:gd name="connsiteX0" fmla="*/ 681645 w 1378704"/>
              <a:gd name="connsiteY0" fmla="*/ 9644 h 5155224"/>
              <a:gd name="connsiteX1" fmla="*/ 709292 w 1378704"/>
              <a:gd name="connsiteY1" fmla="*/ 0 h 5155224"/>
              <a:gd name="connsiteX2" fmla="*/ 605169 w 1378704"/>
              <a:gd name="connsiteY2" fmla="*/ 5155224 h 5155224"/>
              <a:gd name="connsiteX3" fmla="*/ 0 w 1378704"/>
              <a:gd name="connsiteY3" fmla="*/ 5149769 h 5155224"/>
              <a:gd name="connsiteX4" fmla="*/ 681645 w 1378704"/>
              <a:gd name="connsiteY4" fmla="*/ 9644 h 5155224"/>
              <a:gd name="connsiteX0" fmla="*/ 681645 w 1378704"/>
              <a:gd name="connsiteY0" fmla="*/ 2358 h 5147938"/>
              <a:gd name="connsiteX1" fmla="*/ 709292 w 1378704"/>
              <a:gd name="connsiteY1" fmla="*/ 0 h 5147938"/>
              <a:gd name="connsiteX2" fmla="*/ 605169 w 1378704"/>
              <a:gd name="connsiteY2" fmla="*/ 5147938 h 5147938"/>
              <a:gd name="connsiteX3" fmla="*/ 0 w 1378704"/>
              <a:gd name="connsiteY3" fmla="*/ 5142483 h 5147938"/>
              <a:gd name="connsiteX4" fmla="*/ 681645 w 1378704"/>
              <a:gd name="connsiteY4" fmla="*/ 2358 h 5147938"/>
              <a:gd name="connsiteX0" fmla="*/ 681645 w 1394746"/>
              <a:gd name="connsiteY0" fmla="*/ 2358 h 5147938"/>
              <a:gd name="connsiteX1" fmla="*/ 709292 w 1394746"/>
              <a:gd name="connsiteY1" fmla="*/ 0 h 5147938"/>
              <a:gd name="connsiteX2" fmla="*/ 605169 w 1394746"/>
              <a:gd name="connsiteY2" fmla="*/ 5147938 h 5147938"/>
              <a:gd name="connsiteX3" fmla="*/ 0 w 1394746"/>
              <a:gd name="connsiteY3" fmla="*/ 5142483 h 5147938"/>
              <a:gd name="connsiteX4" fmla="*/ 681645 w 1394746"/>
              <a:gd name="connsiteY4" fmla="*/ 2358 h 5147938"/>
              <a:gd name="connsiteX0" fmla="*/ 678002 w 1394746"/>
              <a:gd name="connsiteY0" fmla="*/ 2358 h 5147938"/>
              <a:gd name="connsiteX1" fmla="*/ 709292 w 1394746"/>
              <a:gd name="connsiteY1" fmla="*/ 0 h 5147938"/>
              <a:gd name="connsiteX2" fmla="*/ 605169 w 1394746"/>
              <a:gd name="connsiteY2" fmla="*/ 5147938 h 5147938"/>
              <a:gd name="connsiteX3" fmla="*/ 0 w 1394746"/>
              <a:gd name="connsiteY3" fmla="*/ 5142483 h 5147938"/>
              <a:gd name="connsiteX4" fmla="*/ 678002 w 1394746"/>
              <a:gd name="connsiteY4" fmla="*/ 2358 h 5147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746" h="5147938">
                <a:moveTo>
                  <a:pt x="678002" y="2358"/>
                </a:moveTo>
                <a:cubicBezTo>
                  <a:pt x="660202" y="4684"/>
                  <a:pt x="729140" y="4379"/>
                  <a:pt x="709292" y="0"/>
                </a:cubicBezTo>
                <a:cubicBezTo>
                  <a:pt x="1164073" y="792664"/>
                  <a:pt x="2044121" y="3295264"/>
                  <a:pt x="605169" y="5147938"/>
                </a:cubicBezTo>
                <a:lnTo>
                  <a:pt x="0" y="5142483"/>
                </a:lnTo>
                <a:cubicBezTo>
                  <a:pt x="1286717" y="3715598"/>
                  <a:pt x="1489690" y="1855467"/>
                  <a:pt x="678002" y="235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dirty="0"/>
          </a:p>
        </p:txBody>
      </p:sp>
      <p:sp>
        <p:nvSpPr>
          <p:cNvPr id="2" name="자유형: 도형 1">
            <a:extLst>
              <a:ext uri="{FF2B5EF4-FFF2-40B4-BE49-F238E27FC236}">
                <a16:creationId xmlns:a16="http://schemas.microsoft.com/office/drawing/2014/main" id="{211C3F06-D6FC-4C75-A071-26658C2B36EB}"/>
              </a:ext>
            </a:extLst>
          </p:cNvPr>
          <p:cNvSpPr/>
          <p:nvPr userDrawn="1"/>
        </p:nvSpPr>
        <p:spPr>
          <a:xfrm>
            <a:off x="2819393" y="-4713"/>
            <a:ext cx="1241284" cy="6873277"/>
          </a:xfrm>
          <a:custGeom>
            <a:avLst/>
            <a:gdLst>
              <a:gd name="connsiteX0" fmla="*/ 280657 w 280657"/>
              <a:gd name="connsiteY0" fmla="*/ 0 h 5169529"/>
              <a:gd name="connsiteX1" fmla="*/ 271604 w 280657"/>
              <a:gd name="connsiteY1" fmla="*/ 5169529 h 5169529"/>
              <a:gd name="connsiteX2" fmla="*/ 0 w 280657"/>
              <a:gd name="connsiteY2" fmla="*/ 5169529 h 5169529"/>
              <a:gd name="connsiteX3" fmla="*/ 280657 w 280657"/>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981021"/>
              <a:gd name="connsiteY0" fmla="*/ 0 h 5169529"/>
              <a:gd name="connsiteX1" fmla="*/ 292706 w 981021"/>
              <a:gd name="connsiteY1" fmla="*/ 5169529 h 5169529"/>
              <a:gd name="connsiteX2" fmla="*/ 0 w 981021"/>
              <a:gd name="connsiteY2" fmla="*/ 5169529 h 5169529"/>
              <a:gd name="connsiteX3" fmla="*/ 301759 w 981021"/>
              <a:gd name="connsiteY3" fmla="*/ 0 h 5169529"/>
              <a:gd name="connsiteX0" fmla="*/ 301759 w 918930"/>
              <a:gd name="connsiteY0" fmla="*/ 0 h 5169529"/>
              <a:gd name="connsiteX1" fmla="*/ 292706 w 918930"/>
              <a:gd name="connsiteY1" fmla="*/ 5169529 h 5169529"/>
              <a:gd name="connsiteX2" fmla="*/ 0 w 918930"/>
              <a:gd name="connsiteY2" fmla="*/ 5169529 h 5169529"/>
              <a:gd name="connsiteX3" fmla="*/ 301759 w 918930"/>
              <a:gd name="connsiteY3" fmla="*/ 0 h 5169529"/>
              <a:gd name="connsiteX0" fmla="*/ 301759 w 1078980"/>
              <a:gd name="connsiteY0" fmla="*/ 0 h 5169529"/>
              <a:gd name="connsiteX1" fmla="*/ 292706 w 1078980"/>
              <a:gd name="connsiteY1" fmla="*/ 5169529 h 5169529"/>
              <a:gd name="connsiteX2" fmla="*/ 0 w 1078980"/>
              <a:gd name="connsiteY2" fmla="*/ 5169529 h 5169529"/>
              <a:gd name="connsiteX3" fmla="*/ 301759 w 1078980"/>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86927"/>
              <a:gd name="connsiteY0" fmla="*/ 0 h 5169529"/>
              <a:gd name="connsiteX1" fmla="*/ 292706 w 1086927"/>
              <a:gd name="connsiteY1" fmla="*/ 5169529 h 5169529"/>
              <a:gd name="connsiteX2" fmla="*/ 0 w 1086927"/>
              <a:gd name="connsiteY2" fmla="*/ 5169529 h 5169529"/>
              <a:gd name="connsiteX3" fmla="*/ 301759 w 1086927"/>
              <a:gd name="connsiteY3" fmla="*/ 0 h 5169529"/>
              <a:gd name="connsiteX0" fmla="*/ 301759 w 1076561"/>
              <a:gd name="connsiteY0" fmla="*/ 0 h 5169529"/>
              <a:gd name="connsiteX1" fmla="*/ 292706 w 1076561"/>
              <a:gd name="connsiteY1" fmla="*/ 5169529 h 5169529"/>
              <a:gd name="connsiteX2" fmla="*/ 0 w 1076561"/>
              <a:gd name="connsiteY2" fmla="*/ 5169529 h 5169529"/>
              <a:gd name="connsiteX3" fmla="*/ 301759 w 1076561"/>
              <a:gd name="connsiteY3" fmla="*/ 0 h 5169529"/>
              <a:gd name="connsiteX0" fmla="*/ 301759 w 1094749"/>
              <a:gd name="connsiteY0" fmla="*/ 0 h 5169529"/>
              <a:gd name="connsiteX1" fmla="*/ 292706 w 1094749"/>
              <a:gd name="connsiteY1" fmla="*/ 5169529 h 5169529"/>
              <a:gd name="connsiteX2" fmla="*/ 0 w 1094749"/>
              <a:gd name="connsiteY2" fmla="*/ 5169529 h 5169529"/>
              <a:gd name="connsiteX3" fmla="*/ 301759 w 1094749"/>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97769"/>
              <a:gd name="connsiteY0" fmla="*/ 0 h 5169529"/>
              <a:gd name="connsiteX1" fmla="*/ 292706 w 1097769"/>
              <a:gd name="connsiteY1" fmla="*/ 5169529 h 5169529"/>
              <a:gd name="connsiteX2" fmla="*/ 0 w 1097769"/>
              <a:gd name="connsiteY2" fmla="*/ 5169529 h 5169529"/>
              <a:gd name="connsiteX3" fmla="*/ 301759 w 1097769"/>
              <a:gd name="connsiteY3" fmla="*/ 0 h 5169529"/>
              <a:gd name="connsiteX0" fmla="*/ 301759 w 1081652"/>
              <a:gd name="connsiteY0" fmla="*/ 0 h 5169529"/>
              <a:gd name="connsiteX1" fmla="*/ 292706 w 1081652"/>
              <a:gd name="connsiteY1" fmla="*/ 5169529 h 5169529"/>
              <a:gd name="connsiteX2" fmla="*/ 0 w 1081652"/>
              <a:gd name="connsiteY2" fmla="*/ 5169529 h 5169529"/>
              <a:gd name="connsiteX3" fmla="*/ 301759 w 1081652"/>
              <a:gd name="connsiteY3" fmla="*/ 0 h 5169529"/>
              <a:gd name="connsiteX0" fmla="*/ 301759 w 1049879"/>
              <a:gd name="connsiteY0" fmla="*/ 0 h 5169529"/>
              <a:gd name="connsiteX1" fmla="*/ 292706 w 1049879"/>
              <a:gd name="connsiteY1" fmla="*/ 5169529 h 5169529"/>
              <a:gd name="connsiteX2" fmla="*/ 0 w 1049879"/>
              <a:gd name="connsiteY2" fmla="*/ 5169529 h 5169529"/>
              <a:gd name="connsiteX3" fmla="*/ 301759 w 1049879"/>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0828"/>
              <a:gd name="connsiteY0" fmla="*/ 0 h 5169529"/>
              <a:gd name="connsiteX1" fmla="*/ 285672 w 1030828"/>
              <a:gd name="connsiteY1" fmla="*/ 5169529 h 5169529"/>
              <a:gd name="connsiteX2" fmla="*/ 0 w 1030828"/>
              <a:gd name="connsiteY2" fmla="*/ 5169529 h 5169529"/>
              <a:gd name="connsiteX3" fmla="*/ 301759 w 1030828"/>
              <a:gd name="connsiteY3" fmla="*/ 0 h 5169529"/>
              <a:gd name="connsiteX0" fmla="*/ 301759 w 1046406"/>
              <a:gd name="connsiteY0" fmla="*/ 0 h 5169529"/>
              <a:gd name="connsiteX1" fmla="*/ 285672 w 1046406"/>
              <a:gd name="connsiteY1" fmla="*/ 5169529 h 5169529"/>
              <a:gd name="connsiteX2" fmla="*/ 0 w 1046406"/>
              <a:gd name="connsiteY2" fmla="*/ 5169529 h 5169529"/>
              <a:gd name="connsiteX3" fmla="*/ 301759 w 1046406"/>
              <a:gd name="connsiteY3" fmla="*/ 0 h 5169529"/>
              <a:gd name="connsiteX0" fmla="*/ 319549 w 1055493"/>
              <a:gd name="connsiteY0" fmla="*/ 0 h 5137507"/>
              <a:gd name="connsiteX1" fmla="*/ 285672 w 1055493"/>
              <a:gd name="connsiteY1" fmla="*/ 5137507 h 5137507"/>
              <a:gd name="connsiteX2" fmla="*/ 0 w 1055493"/>
              <a:gd name="connsiteY2" fmla="*/ 5137507 h 5137507"/>
              <a:gd name="connsiteX3" fmla="*/ 319549 w 1055493"/>
              <a:gd name="connsiteY3" fmla="*/ 0 h 5137507"/>
              <a:gd name="connsiteX0" fmla="*/ 319549 w 1055493"/>
              <a:gd name="connsiteY0" fmla="*/ 0 h 5155297"/>
              <a:gd name="connsiteX1" fmla="*/ 285672 w 1055493"/>
              <a:gd name="connsiteY1" fmla="*/ 5155297 h 5155297"/>
              <a:gd name="connsiteX2" fmla="*/ 0 w 1055493"/>
              <a:gd name="connsiteY2" fmla="*/ 5155297 h 5155297"/>
              <a:gd name="connsiteX3" fmla="*/ 319549 w 1055493"/>
              <a:gd name="connsiteY3" fmla="*/ 0 h 5155297"/>
              <a:gd name="connsiteX0" fmla="*/ 319549 w 1054135"/>
              <a:gd name="connsiteY0" fmla="*/ 0 h 5155297"/>
              <a:gd name="connsiteX1" fmla="*/ 285672 w 1054135"/>
              <a:gd name="connsiteY1" fmla="*/ 5155297 h 5155297"/>
              <a:gd name="connsiteX2" fmla="*/ 0 w 1054135"/>
              <a:gd name="connsiteY2" fmla="*/ 5155297 h 5155297"/>
              <a:gd name="connsiteX3" fmla="*/ 319549 w 1054135"/>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4686 w 1035467"/>
              <a:gd name="connsiteY0" fmla="*/ 0 h 5160160"/>
              <a:gd name="connsiteX1" fmla="*/ 285672 w 1035467"/>
              <a:gd name="connsiteY1" fmla="*/ 5160160 h 5160160"/>
              <a:gd name="connsiteX2" fmla="*/ 0 w 1035467"/>
              <a:gd name="connsiteY2" fmla="*/ 5160160 h 5160160"/>
              <a:gd name="connsiteX3" fmla="*/ 314686 w 1035467"/>
              <a:gd name="connsiteY3" fmla="*/ 0 h 5160160"/>
              <a:gd name="connsiteX0" fmla="*/ 314686 w 1042817"/>
              <a:gd name="connsiteY0" fmla="*/ 0 h 5160160"/>
              <a:gd name="connsiteX1" fmla="*/ 285672 w 1042817"/>
              <a:gd name="connsiteY1" fmla="*/ 5160160 h 5160160"/>
              <a:gd name="connsiteX2" fmla="*/ 0 w 1042817"/>
              <a:gd name="connsiteY2" fmla="*/ 5160160 h 5160160"/>
              <a:gd name="connsiteX3" fmla="*/ 314686 w 1042817"/>
              <a:gd name="connsiteY3" fmla="*/ 0 h 5160160"/>
              <a:gd name="connsiteX0" fmla="*/ 291826 w 1031317"/>
              <a:gd name="connsiteY0" fmla="*/ 0 h 5153629"/>
              <a:gd name="connsiteX1" fmla="*/ 285672 w 1031317"/>
              <a:gd name="connsiteY1" fmla="*/ 5153629 h 5153629"/>
              <a:gd name="connsiteX2" fmla="*/ 0 w 1031317"/>
              <a:gd name="connsiteY2" fmla="*/ 5153629 h 5153629"/>
              <a:gd name="connsiteX3" fmla="*/ 291826 w 1031317"/>
              <a:gd name="connsiteY3" fmla="*/ 0 h 5153629"/>
              <a:gd name="connsiteX0" fmla="*/ 291826 w 1067180"/>
              <a:gd name="connsiteY0" fmla="*/ 0 h 5153629"/>
              <a:gd name="connsiteX1" fmla="*/ 285672 w 1067180"/>
              <a:gd name="connsiteY1" fmla="*/ 5153629 h 5153629"/>
              <a:gd name="connsiteX2" fmla="*/ 0 w 1067180"/>
              <a:gd name="connsiteY2" fmla="*/ 5153629 h 5153629"/>
              <a:gd name="connsiteX3" fmla="*/ 291826 w 1067180"/>
              <a:gd name="connsiteY3" fmla="*/ 0 h 5153629"/>
              <a:gd name="connsiteX0" fmla="*/ 291826 w 1067180"/>
              <a:gd name="connsiteY0" fmla="*/ 0 h 5153629"/>
              <a:gd name="connsiteX1" fmla="*/ 285672 w 1067180"/>
              <a:gd name="connsiteY1" fmla="*/ 5153629 h 5153629"/>
              <a:gd name="connsiteX2" fmla="*/ 0 w 1067180"/>
              <a:gd name="connsiteY2" fmla="*/ 5153629 h 5153629"/>
              <a:gd name="connsiteX3" fmla="*/ 291826 w 1067180"/>
              <a:gd name="connsiteY3" fmla="*/ 0 h 5153629"/>
              <a:gd name="connsiteX0" fmla="*/ 288560 w 1065497"/>
              <a:gd name="connsiteY0" fmla="*/ 0 h 5147098"/>
              <a:gd name="connsiteX1" fmla="*/ 285672 w 1065497"/>
              <a:gd name="connsiteY1" fmla="*/ 5147098 h 5147098"/>
              <a:gd name="connsiteX2" fmla="*/ 0 w 1065497"/>
              <a:gd name="connsiteY2" fmla="*/ 5147098 h 5147098"/>
              <a:gd name="connsiteX3" fmla="*/ 288560 w 1065497"/>
              <a:gd name="connsiteY3" fmla="*/ 0 h 5147098"/>
              <a:gd name="connsiteX0" fmla="*/ 288560 w 1096906"/>
              <a:gd name="connsiteY0" fmla="*/ 0 h 5147098"/>
              <a:gd name="connsiteX1" fmla="*/ 285672 w 1096906"/>
              <a:gd name="connsiteY1" fmla="*/ 5147098 h 5147098"/>
              <a:gd name="connsiteX2" fmla="*/ 0 w 1096906"/>
              <a:gd name="connsiteY2" fmla="*/ 5147098 h 5147098"/>
              <a:gd name="connsiteX3" fmla="*/ 288560 w 1096906"/>
              <a:gd name="connsiteY3" fmla="*/ 0 h 5147098"/>
              <a:gd name="connsiteX0" fmla="*/ 288560 w 1096906"/>
              <a:gd name="connsiteY0" fmla="*/ 0 h 5147098"/>
              <a:gd name="connsiteX1" fmla="*/ 285672 w 1096906"/>
              <a:gd name="connsiteY1" fmla="*/ 5147098 h 5147098"/>
              <a:gd name="connsiteX2" fmla="*/ 0 w 1096906"/>
              <a:gd name="connsiteY2" fmla="*/ 5147098 h 5147098"/>
              <a:gd name="connsiteX3" fmla="*/ 288560 w 1096906"/>
              <a:gd name="connsiteY3" fmla="*/ 0 h 5147098"/>
              <a:gd name="connsiteX0" fmla="*/ 204061 w 1053504"/>
              <a:gd name="connsiteY0" fmla="*/ 0 h 5147098"/>
              <a:gd name="connsiteX1" fmla="*/ 285672 w 1053504"/>
              <a:gd name="connsiteY1" fmla="*/ 5147098 h 5147098"/>
              <a:gd name="connsiteX2" fmla="*/ 0 w 1053504"/>
              <a:gd name="connsiteY2" fmla="*/ 5147098 h 5147098"/>
              <a:gd name="connsiteX3" fmla="*/ 204061 w 1053504"/>
              <a:gd name="connsiteY3" fmla="*/ 0 h 5147098"/>
              <a:gd name="connsiteX0" fmla="*/ 242161 w 1091604"/>
              <a:gd name="connsiteY0" fmla="*/ 0 h 5147098"/>
              <a:gd name="connsiteX1" fmla="*/ 323772 w 1091604"/>
              <a:gd name="connsiteY1" fmla="*/ 5147098 h 5147098"/>
              <a:gd name="connsiteX2" fmla="*/ 0 w 1091604"/>
              <a:gd name="connsiteY2" fmla="*/ 5147098 h 5147098"/>
              <a:gd name="connsiteX3" fmla="*/ 242161 w 1091604"/>
              <a:gd name="connsiteY3" fmla="*/ 0 h 5147098"/>
              <a:gd name="connsiteX0" fmla="*/ 242161 w 1091604"/>
              <a:gd name="connsiteY0" fmla="*/ 0 h 5147098"/>
              <a:gd name="connsiteX1" fmla="*/ 323772 w 1091604"/>
              <a:gd name="connsiteY1" fmla="*/ 5147098 h 5147098"/>
              <a:gd name="connsiteX2" fmla="*/ 0 w 1091604"/>
              <a:gd name="connsiteY2" fmla="*/ 5147098 h 5147098"/>
              <a:gd name="connsiteX3" fmla="*/ 242161 w 1091604"/>
              <a:gd name="connsiteY3" fmla="*/ 0 h 5147098"/>
              <a:gd name="connsiteX0" fmla="*/ 242161 w 1091604"/>
              <a:gd name="connsiteY0" fmla="*/ 0 h 5147098"/>
              <a:gd name="connsiteX1" fmla="*/ 323772 w 1091604"/>
              <a:gd name="connsiteY1" fmla="*/ 5147098 h 5147098"/>
              <a:gd name="connsiteX2" fmla="*/ 0 w 1091604"/>
              <a:gd name="connsiteY2" fmla="*/ 5147098 h 5147098"/>
              <a:gd name="connsiteX3" fmla="*/ 242161 w 1091604"/>
              <a:gd name="connsiteY3" fmla="*/ 0 h 5147098"/>
              <a:gd name="connsiteX0" fmla="*/ 346963 w 1145801"/>
              <a:gd name="connsiteY0" fmla="*/ 0 h 5154958"/>
              <a:gd name="connsiteX1" fmla="*/ 323772 w 1145801"/>
              <a:gd name="connsiteY1" fmla="*/ 5154958 h 5154958"/>
              <a:gd name="connsiteX2" fmla="*/ 0 w 1145801"/>
              <a:gd name="connsiteY2" fmla="*/ 5154958 h 5154958"/>
              <a:gd name="connsiteX3" fmla="*/ 346963 w 1145801"/>
              <a:gd name="connsiteY3" fmla="*/ 0 h 5154958"/>
            </a:gdLst>
            <a:ahLst/>
            <a:cxnLst>
              <a:cxn ang="0">
                <a:pos x="connsiteX0" y="connsiteY0"/>
              </a:cxn>
              <a:cxn ang="0">
                <a:pos x="connsiteX1" y="connsiteY1"/>
              </a:cxn>
              <a:cxn ang="0">
                <a:pos x="connsiteX2" y="connsiteY2"/>
              </a:cxn>
              <a:cxn ang="0">
                <a:pos x="connsiteX3" y="connsiteY3"/>
              </a:cxn>
            </a:cxnLst>
            <a:rect l="l" t="t" r="r" b="b"/>
            <a:pathLst>
              <a:path w="1145801" h="5154958">
                <a:moveTo>
                  <a:pt x="346963" y="0"/>
                </a:moveTo>
                <a:cubicBezTo>
                  <a:pt x="1503833" y="1879282"/>
                  <a:pt x="1323265" y="3584062"/>
                  <a:pt x="323772" y="5154958"/>
                </a:cubicBezTo>
                <a:lnTo>
                  <a:pt x="0" y="5154958"/>
                </a:lnTo>
                <a:cubicBezTo>
                  <a:pt x="1140463" y="3599315"/>
                  <a:pt x="1290903" y="1893588"/>
                  <a:pt x="3469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a:p>
        </p:txBody>
      </p:sp>
    </p:spTree>
    <p:extLst>
      <p:ext uri="{BB962C8B-B14F-4D97-AF65-F5344CB8AC3E}">
        <p14:creationId xmlns:p14="http://schemas.microsoft.com/office/powerpoint/2010/main" val="1677558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Images and Contents Layout">
    <p:bg>
      <p:bgPr>
        <a:solidFill>
          <a:schemeClr val="accent4"/>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0" y="0"/>
            <a:ext cx="9906000" cy="3429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4192416" y="2492896"/>
            <a:ext cx="1521169" cy="1872208"/>
          </a:xfrm>
          <a:prstGeom prst="ellipse">
            <a:avLst/>
          </a:prstGeom>
          <a:solidFill>
            <a:schemeClr val="bg1"/>
          </a:solidFill>
          <a:ln w="889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264208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11631"/>
            <a:ext cx="9906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879716"/>
            <a:ext cx="9906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자유형: 도형 2">
            <a:extLst>
              <a:ext uri="{FF2B5EF4-FFF2-40B4-BE49-F238E27FC236}">
                <a16:creationId xmlns:a16="http://schemas.microsoft.com/office/drawing/2014/main" id="{208B27CB-0016-4E16-B332-AB8C261D2D73}"/>
              </a:ext>
            </a:extLst>
          </p:cNvPr>
          <p:cNvSpPr/>
          <p:nvPr userDrawn="1"/>
        </p:nvSpPr>
        <p:spPr>
          <a:xfrm>
            <a:off x="2431829" y="6762"/>
            <a:ext cx="1510975" cy="6863917"/>
          </a:xfrm>
          <a:custGeom>
            <a:avLst/>
            <a:gdLst>
              <a:gd name="connsiteX0" fmla="*/ 280657 w 280657"/>
              <a:gd name="connsiteY0" fmla="*/ 0 h 5169529"/>
              <a:gd name="connsiteX1" fmla="*/ 271604 w 280657"/>
              <a:gd name="connsiteY1" fmla="*/ 5169529 h 5169529"/>
              <a:gd name="connsiteX2" fmla="*/ 0 w 280657"/>
              <a:gd name="connsiteY2" fmla="*/ 5169529 h 5169529"/>
              <a:gd name="connsiteX3" fmla="*/ 280657 w 280657"/>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981021"/>
              <a:gd name="connsiteY0" fmla="*/ 0 h 5169529"/>
              <a:gd name="connsiteX1" fmla="*/ 292706 w 981021"/>
              <a:gd name="connsiteY1" fmla="*/ 5169529 h 5169529"/>
              <a:gd name="connsiteX2" fmla="*/ 0 w 981021"/>
              <a:gd name="connsiteY2" fmla="*/ 5169529 h 5169529"/>
              <a:gd name="connsiteX3" fmla="*/ 301759 w 981021"/>
              <a:gd name="connsiteY3" fmla="*/ 0 h 5169529"/>
              <a:gd name="connsiteX0" fmla="*/ 301759 w 918930"/>
              <a:gd name="connsiteY0" fmla="*/ 0 h 5169529"/>
              <a:gd name="connsiteX1" fmla="*/ 292706 w 918930"/>
              <a:gd name="connsiteY1" fmla="*/ 5169529 h 5169529"/>
              <a:gd name="connsiteX2" fmla="*/ 0 w 918930"/>
              <a:gd name="connsiteY2" fmla="*/ 5169529 h 5169529"/>
              <a:gd name="connsiteX3" fmla="*/ 301759 w 918930"/>
              <a:gd name="connsiteY3" fmla="*/ 0 h 5169529"/>
              <a:gd name="connsiteX0" fmla="*/ 301759 w 1078980"/>
              <a:gd name="connsiteY0" fmla="*/ 0 h 5169529"/>
              <a:gd name="connsiteX1" fmla="*/ 292706 w 1078980"/>
              <a:gd name="connsiteY1" fmla="*/ 5169529 h 5169529"/>
              <a:gd name="connsiteX2" fmla="*/ 0 w 1078980"/>
              <a:gd name="connsiteY2" fmla="*/ 5169529 h 5169529"/>
              <a:gd name="connsiteX3" fmla="*/ 301759 w 1078980"/>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86927"/>
              <a:gd name="connsiteY0" fmla="*/ 0 h 5169529"/>
              <a:gd name="connsiteX1" fmla="*/ 292706 w 1086927"/>
              <a:gd name="connsiteY1" fmla="*/ 5169529 h 5169529"/>
              <a:gd name="connsiteX2" fmla="*/ 0 w 1086927"/>
              <a:gd name="connsiteY2" fmla="*/ 5169529 h 5169529"/>
              <a:gd name="connsiteX3" fmla="*/ 301759 w 1086927"/>
              <a:gd name="connsiteY3" fmla="*/ 0 h 5169529"/>
              <a:gd name="connsiteX0" fmla="*/ 301759 w 1076561"/>
              <a:gd name="connsiteY0" fmla="*/ 0 h 5169529"/>
              <a:gd name="connsiteX1" fmla="*/ 292706 w 1076561"/>
              <a:gd name="connsiteY1" fmla="*/ 5169529 h 5169529"/>
              <a:gd name="connsiteX2" fmla="*/ 0 w 1076561"/>
              <a:gd name="connsiteY2" fmla="*/ 5169529 h 5169529"/>
              <a:gd name="connsiteX3" fmla="*/ 301759 w 1076561"/>
              <a:gd name="connsiteY3" fmla="*/ 0 h 5169529"/>
              <a:gd name="connsiteX0" fmla="*/ 301759 w 1094749"/>
              <a:gd name="connsiteY0" fmla="*/ 0 h 5169529"/>
              <a:gd name="connsiteX1" fmla="*/ 292706 w 1094749"/>
              <a:gd name="connsiteY1" fmla="*/ 5169529 h 5169529"/>
              <a:gd name="connsiteX2" fmla="*/ 0 w 1094749"/>
              <a:gd name="connsiteY2" fmla="*/ 5169529 h 5169529"/>
              <a:gd name="connsiteX3" fmla="*/ 301759 w 1094749"/>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97769"/>
              <a:gd name="connsiteY0" fmla="*/ 0 h 5169529"/>
              <a:gd name="connsiteX1" fmla="*/ 292706 w 1097769"/>
              <a:gd name="connsiteY1" fmla="*/ 5169529 h 5169529"/>
              <a:gd name="connsiteX2" fmla="*/ 0 w 1097769"/>
              <a:gd name="connsiteY2" fmla="*/ 5169529 h 5169529"/>
              <a:gd name="connsiteX3" fmla="*/ 301759 w 1097769"/>
              <a:gd name="connsiteY3" fmla="*/ 0 h 5169529"/>
              <a:gd name="connsiteX0" fmla="*/ 301759 w 1081652"/>
              <a:gd name="connsiteY0" fmla="*/ 0 h 5169529"/>
              <a:gd name="connsiteX1" fmla="*/ 292706 w 1081652"/>
              <a:gd name="connsiteY1" fmla="*/ 5169529 h 5169529"/>
              <a:gd name="connsiteX2" fmla="*/ 0 w 1081652"/>
              <a:gd name="connsiteY2" fmla="*/ 5169529 h 5169529"/>
              <a:gd name="connsiteX3" fmla="*/ 301759 w 1081652"/>
              <a:gd name="connsiteY3" fmla="*/ 0 h 5169529"/>
              <a:gd name="connsiteX0" fmla="*/ 301759 w 1049879"/>
              <a:gd name="connsiteY0" fmla="*/ 0 h 5169529"/>
              <a:gd name="connsiteX1" fmla="*/ 292706 w 1049879"/>
              <a:gd name="connsiteY1" fmla="*/ 5169529 h 5169529"/>
              <a:gd name="connsiteX2" fmla="*/ 0 w 1049879"/>
              <a:gd name="connsiteY2" fmla="*/ 5169529 h 5169529"/>
              <a:gd name="connsiteX3" fmla="*/ 301759 w 1049879"/>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0828"/>
              <a:gd name="connsiteY0" fmla="*/ 0 h 5169529"/>
              <a:gd name="connsiteX1" fmla="*/ 285672 w 1030828"/>
              <a:gd name="connsiteY1" fmla="*/ 5169529 h 5169529"/>
              <a:gd name="connsiteX2" fmla="*/ 0 w 1030828"/>
              <a:gd name="connsiteY2" fmla="*/ 5169529 h 5169529"/>
              <a:gd name="connsiteX3" fmla="*/ 301759 w 1030828"/>
              <a:gd name="connsiteY3" fmla="*/ 0 h 5169529"/>
              <a:gd name="connsiteX0" fmla="*/ 301759 w 1046406"/>
              <a:gd name="connsiteY0" fmla="*/ 0 h 5169529"/>
              <a:gd name="connsiteX1" fmla="*/ 285672 w 1046406"/>
              <a:gd name="connsiteY1" fmla="*/ 5169529 h 5169529"/>
              <a:gd name="connsiteX2" fmla="*/ 0 w 1046406"/>
              <a:gd name="connsiteY2" fmla="*/ 5169529 h 5169529"/>
              <a:gd name="connsiteX3" fmla="*/ 301759 w 1046406"/>
              <a:gd name="connsiteY3" fmla="*/ 0 h 5169529"/>
              <a:gd name="connsiteX0" fmla="*/ 319549 w 1055493"/>
              <a:gd name="connsiteY0" fmla="*/ 0 h 5137507"/>
              <a:gd name="connsiteX1" fmla="*/ 285672 w 1055493"/>
              <a:gd name="connsiteY1" fmla="*/ 5137507 h 5137507"/>
              <a:gd name="connsiteX2" fmla="*/ 0 w 1055493"/>
              <a:gd name="connsiteY2" fmla="*/ 5137507 h 5137507"/>
              <a:gd name="connsiteX3" fmla="*/ 319549 w 1055493"/>
              <a:gd name="connsiteY3" fmla="*/ 0 h 5137507"/>
              <a:gd name="connsiteX0" fmla="*/ 319549 w 1055493"/>
              <a:gd name="connsiteY0" fmla="*/ 0 h 5155297"/>
              <a:gd name="connsiteX1" fmla="*/ 285672 w 1055493"/>
              <a:gd name="connsiteY1" fmla="*/ 5155297 h 5155297"/>
              <a:gd name="connsiteX2" fmla="*/ 0 w 1055493"/>
              <a:gd name="connsiteY2" fmla="*/ 5155297 h 5155297"/>
              <a:gd name="connsiteX3" fmla="*/ 319549 w 1055493"/>
              <a:gd name="connsiteY3" fmla="*/ 0 h 5155297"/>
              <a:gd name="connsiteX0" fmla="*/ 319549 w 1054135"/>
              <a:gd name="connsiteY0" fmla="*/ 0 h 5155297"/>
              <a:gd name="connsiteX1" fmla="*/ 285672 w 1054135"/>
              <a:gd name="connsiteY1" fmla="*/ 5155297 h 5155297"/>
              <a:gd name="connsiteX2" fmla="*/ 0 w 1054135"/>
              <a:gd name="connsiteY2" fmla="*/ 5155297 h 5155297"/>
              <a:gd name="connsiteX3" fmla="*/ 319549 w 1054135"/>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4686 w 1035467"/>
              <a:gd name="connsiteY0" fmla="*/ 0 h 5160160"/>
              <a:gd name="connsiteX1" fmla="*/ 285672 w 1035467"/>
              <a:gd name="connsiteY1" fmla="*/ 5160160 h 5160160"/>
              <a:gd name="connsiteX2" fmla="*/ 0 w 1035467"/>
              <a:gd name="connsiteY2" fmla="*/ 5160160 h 5160160"/>
              <a:gd name="connsiteX3" fmla="*/ 314686 w 1035467"/>
              <a:gd name="connsiteY3" fmla="*/ 0 h 5160160"/>
              <a:gd name="connsiteX0" fmla="*/ 314686 w 1042817"/>
              <a:gd name="connsiteY0" fmla="*/ 0 h 5160160"/>
              <a:gd name="connsiteX1" fmla="*/ 285672 w 1042817"/>
              <a:gd name="connsiteY1" fmla="*/ 5160160 h 5160160"/>
              <a:gd name="connsiteX2" fmla="*/ 0 w 1042817"/>
              <a:gd name="connsiteY2" fmla="*/ 5160160 h 5160160"/>
              <a:gd name="connsiteX3" fmla="*/ 314686 w 1042817"/>
              <a:gd name="connsiteY3" fmla="*/ 0 h 5160160"/>
              <a:gd name="connsiteX0" fmla="*/ 668647 w 1245586"/>
              <a:gd name="connsiteY0" fmla="*/ 0 h 5123289"/>
              <a:gd name="connsiteX1" fmla="*/ 285672 w 1245586"/>
              <a:gd name="connsiteY1" fmla="*/ 5123289 h 5123289"/>
              <a:gd name="connsiteX2" fmla="*/ 0 w 1245586"/>
              <a:gd name="connsiteY2" fmla="*/ 5123289 h 5123289"/>
              <a:gd name="connsiteX3" fmla="*/ 668647 w 1245586"/>
              <a:gd name="connsiteY3" fmla="*/ 0 h 5123289"/>
              <a:gd name="connsiteX0" fmla="*/ 668647 w 1393156"/>
              <a:gd name="connsiteY0" fmla="*/ 0 h 5138037"/>
              <a:gd name="connsiteX1" fmla="*/ 632259 w 1393156"/>
              <a:gd name="connsiteY1" fmla="*/ 5138037 h 5138037"/>
              <a:gd name="connsiteX2" fmla="*/ 0 w 1393156"/>
              <a:gd name="connsiteY2" fmla="*/ 5123289 h 5138037"/>
              <a:gd name="connsiteX3" fmla="*/ 668647 w 13931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71856"/>
              <a:gd name="connsiteY0" fmla="*/ 0 h 5138037"/>
              <a:gd name="connsiteX1" fmla="*/ 588014 w 1371856"/>
              <a:gd name="connsiteY1" fmla="*/ 5138037 h 5138037"/>
              <a:gd name="connsiteX2" fmla="*/ 0 w 1371856"/>
              <a:gd name="connsiteY2" fmla="*/ 5123289 h 5138037"/>
              <a:gd name="connsiteX3" fmla="*/ 668647 w 1371856"/>
              <a:gd name="connsiteY3" fmla="*/ 0 h 5138037"/>
              <a:gd name="connsiteX0" fmla="*/ 668647 w 1394880"/>
              <a:gd name="connsiteY0" fmla="*/ 0 h 5138037"/>
              <a:gd name="connsiteX1" fmla="*/ 588014 w 1394880"/>
              <a:gd name="connsiteY1" fmla="*/ 5138037 h 5138037"/>
              <a:gd name="connsiteX2" fmla="*/ 0 w 1394880"/>
              <a:gd name="connsiteY2" fmla="*/ 5123289 h 5138037"/>
              <a:gd name="connsiteX3" fmla="*/ 668647 w 1394880"/>
              <a:gd name="connsiteY3" fmla="*/ 0 h 5138037"/>
              <a:gd name="connsiteX0" fmla="*/ 662823 w 1391760"/>
              <a:gd name="connsiteY0" fmla="*/ 0 h 5158422"/>
              <a:gd name="connsiteX1" fmla="*/ 588014 w 1391760"/>
              <a:gd name="connsiteY1" fmla="*/ 5158422 h 5158422"/>
              <a:gd name="connsiteX2" fmla="*/ 0 w 1391760"/>
              <a:gd name="connsiteY2" fmla="*/ 5143674 h 5158422"/>
              <a:gd name="connsiteX3" fmla="*/ 662823 w 1391760"/>
              <a:gd name="connsiteY3" fmla="*/ 0 h 5158422"/>
              <a:gd name="connsiteX0" fmla="*/ 669497 w 1398434"/>
              <a:gd name="connsiteY0" fmla="*/ 0 h 5158422"/>
              <a:gd name="connsiteX1" fmla="*/ 594688 w 1398434"/>
              <a:gd name="connsiteY1" fmla="*/ 5158422 h 5158422"/>
              <a:gd name="connsiteX2" fmla="*/ 0 w 1398434"/>
              <a:gd name="connsiteY2" fmla="*/ 5150348 h 5158422"/>
              <a:gd name="connsiteX3" fmla="*/ 669497 w 1398434"/>
              <a:gd name="connsiteY3" fmla="*/ 0 h 5158422"/>
              <a:gd name="connsiteX0" fmla="*/ 588016 w 1356073"/>
              <a:gd name="connsiteY0" fmla="*/ 0 h 5161439"/>
              <a:gd name="connsiteX1" fmla="*/ 594688 w 1356073"/>
              <a:gd name="connsiteY1" fmla="*/ 5161439 h 5161439"/>
              <a:gd name="connsiteX2" fmla="*/ 0 w 1356073"/>
              <a:gd name="connsiteY2" fmla="*/ 5153365 h 5161439"/>
              <a:gd name="connsiteX3" fmla="*/ 588016 w 1356073"/>
              <a:gd name="connsiteY3" fmla="*/ 0 h 5161439"/>
              <a:gd name="connsiteX0" fmla="*/ 588016 w 1356073"/>
              <a:gd name="connsiteY0" fmla="*/ 0 h 5161439"/>
              <a:gd name="connsiteX1" fmla="*/ 594688 w 1356073"/>
              <a:gd name="connsiteY1" fmla="*/ 5161439 h 5161439"/>
              <a:gd name="connsiteX2" fmla="*/ 0 w 1356073"/>
              <a:gd name="connsiteY2" fmla="*/ 5153365 h 5161439"/>
              <a:gd name="connsiteX3" fmla="*/ 588016 w 1356073"/>
              <a:gd name="connsiteY3" fmla="*/ 0 h 5161439"/>
              <a:gd name="connsiteX0" fmla="*/ 588016 w 1360636"/>
              <a:gd name="connsiteY0" fmla="*/ 0 h 5161439"/>
              <a:gd name="connsiteX1" fmla="*/ 594688 w 1360636"/>
              <a:gd name="connsiteY1" fmla="*/ 5161439 h 5161439"/>
              <a:gd name="connsiteX2" fmla="*/ 0 w 1360636"/>
              <a:gd name="connsiteY2" fmla="*/ 5153365 h 5161439"/>
              <a:gd name="connsiteX3" fmla="*/ 588016 w 1360636"/>
              <a:gd name="connsiteY3" fmla="*/ 0 h 5161439"/>
              <a:gd name="connsiteX0" fmla="*/ 666618 w 1401622"/>
              <a:gd name="connsiteY0" fmla="*/ 0 h 5161439"/>
              <a:gd name="connsiteX1" fmla="*/ 594688 w 1401622"/>
              <a:gd name="connsiteY1" fmla="*/ 5161439 h 5161439"/>
              <a:gd name="connsiteX2" fmla="*/ 0 w 1401622"/>
              <a:gd name="connsiteY2" fmla="*/ 5153365 h 5161439"/>
              <a:gd name="connsiteX3" fmla="*/ 666618 w 1401622"/>
              <a:gd name="connsiteY3" fmla="*/ 0 h 5161439"/>
              <a:gd name="connsiteX0" fmla="*/ 666618 w 1149867"/>
              <a:gd name="connsiteY0" fmla="*/ 547422 h 5708861"/>
              <a:gd name="connsiteX1" fmla="*/ 757819 w 1149867"/>
              <a:gd name="connsiteY1" fmla="*/ 731398 h 5708861"/>
              <a:gd name="connsiteX2" fmla="*/ 594688 w 1149867"/>
              <a:gd name="connsiteY2" fmla="*/ 5708861 h 5708861"/>
              <a:gd name="connsiteX3" fmla="*/ 0 w 1149867"/>
              <a:gd name="connsiteY3" fmla="*/ 5700787 h 5708861"/>
              <a:gd name="connsiteX4" fmla="*/ 666618 w 1149867"/>
              <a:gd name="connsiteY4" fmla="*/ 547422 h 5708861"/>
              <a:gd name="connsiteX0" fmla="*/ 666618 w 1149867"/>
              <a:gd name="connsiteY0" fmla="*/ 537491 h 5698930"/>
              <a:gd name="connsiteX1" fmla="*/ 645156 w 1149867"/>
              <a:gd name="connsiteY1" fmla="*/ 745047 h 5698930"/>
              <a:gd name="connsiteX2" fmla="*/ 594688 w 1149867"/>
              <a:gd name="connsiteY2" fmla="*/ 5698930 h 5698930"/>
              <a:gd name="connsiteX3" fmla="*/ 0 w 1149867"/>
              <a:gd name="connsiteY3" fmla="*/ 5690856 h 5698930"/>
              <a:gd name="connsiteX4" fmla="*/ 666618 w 1149867"/>
              <a:gd name="connsiteY4" fmla="*/ 537491 h 5698930"/>
              <a:gd name="connsiteX0" fmla="*/ 698058 w 1170507"/>
              <a:gd name="connsiteY0" fmla="*/ 539678 h 5695877"/>
              <a:gd name="connsiteX1" fmla="*/ 645156 w 1170507"/>
              <a:gd name="connsiteY1" fmla="*/ 741994 h 5695877"/>
              <a:gd name="connsiteX2" fmla="*/ 594688 w 1170507"/>
              <a:gd name="connsiteY2" fmla="*/ 5695877 h 5695877"/>
              <a:gd name="connsiteX3" fmla="*/ 0 w 1170507"/>
              <a:gd name="connsiteY3" fmla="*/ 5687803 h 5695877"/>
              <a:gd name="connsiteX4" fmla="*/ 698058 w 1170507"/>
              <a:gd name="connsiteY4" fmla="*/ 539678 h 5695877"/>
              <a:gd name="connsiteX0" fmla="*/ 698058 w 1170507"/>
              <a:gd name="connsiteY0" fmla="*/ 627656 h 5783855"/>
              <a:gd name="connsiteX1" fmla="*/ 653017 w 1170507"/>
              <a:gd name="connsiteY1" fmla="*/ 638708 h 5783855"/>
              <a:gd name="connsiteX2" fmla="*/ 594688 w 1170507"/>
              <a:gd name="connsiteY2" fmla="*/ 5783855 h 5783855"/>
              <a:gd name="connsiteX3" fmla="*/ 0 w 1170507"/>
              <a:gd name="connsiteY3" fmla="*/ 5775781 h 5783855"/>
              <a:gd name="connsiteX4" fmla="*/ 698058 w 1170507"/>
              <a:gd name="connsiteY4" fmla="*/ 627656 h 5783855"/>
              <a:gd name="connsiteX0" fmla="*/ 698058 w 1170507"/>
              <a:gd name="connsiteY0" fmla="*/ 634273 h 5790472"/>
              <a:gd name="connsiteX1" fmla="*/ 653017 w 1170507"/>
              <a:gd name="connsiteY1" fmla="*/ 632225 h 5790472"/>
              <a:gd name="connsiteX2" fmla="*/ 594688 w 1170507"/>
              <a:gd name="connsiteY2" fmla="*/ 5790472 h 5790472"/>
              <a:gd name="connsiteX3" fmla="*/ 0 w 1170507"/>
              <a:gd name="connsiteY3" fmla="*/ 5782398 h 5790472"/>
              <a:gd name="connsiteX4" fmla="*/ 698058 w 1170507"/>
              <a:gd name="connsiteY4" fmla="*/ 634273 h 5790472"/>
              <a:gd name="connsiteX0" fmla="*/ 698058 w 1170507"/>
              <a:gd name="connsiteY0" fmla="*/ 634273 h 5790472"/>
              <a:gd name="connsiteX1" fmla="*/ 653017 w 1170507"/>
              <a:gd name="connsiteY1" fmla="*/ 632225 h 5790472"/>
              <a:gd name="connsiteX2" fmla="*/ 594688 w 1170507"/>
              <a:gd name="connsiteY2" fmla="*/ 5790472 h 5790472"/>
              <a:gd name="connsiteX3" fmla="*/ 0 w 1170507"/>
              <a:gd name="connsiteY3" fmla="*/ 5782398 h 5790472"/>
              <a:gd name="connsiteX4" fmla="*/ 698058 w 1170507"/>
              <a:gd name="connsiteY4" fmla="*/ 634273 h 5790472"/>
              <a:gd name="connsiteX0" fmla="*/ 698058 w 1170507"/>
              <a:gd name="connsiteY0" fmla="*/ 367662 h 5523861"/>
              <a:gd name="connsiteX1" fmla="*/ 653017 w 1170507"/>
              <a:gd name="connsiteY1" fmla="*/ 365614 h 5523861"/>
              <a:gd name="connsiteX2" fmla="*/ 594688 w 1170507"/>
              <a:gd name="connsiteY2" fmla="*/ 5523861 h 5523861"/>
              <a:gd name="connsiteX3" fmla="*/ 0 w 1170507"/>
              <a:gd name="connsiteY3" fmla="*/ 5515787 h 5523861"/>
              <a:gd name="connsiteX4" fmla="*/ 698058 w 1170507"/>
              <a:gd name="connsiteY4" fmla="*/ 367662 h 5523861"/>
              <a:gd name="connsiteX0" fmla="*/ 698058 w 1170507"/>
              <a:gd name="connsiteY0" fmla="*/ 2048 h 5158247"/>
              <a:gd name="connsiteX1" fmla="*/ 653017 w 1170507"/>
              <a:gd name="connsiteY1" fmla="*/ 0 h 5158247"/>
              <a:gd name="connsiteX2" fmla="*/ 594688 w 1170507"/>
              <a:gd name="connsiteY2" fmla="*/ 5158247 h 5158247"/>
              <a:gd name="connsiteX3" fmla="*/ 0 w 1170507"/>
              <a:gd name="connsiteY3" fmla="*/ 5150173 h 5158247"/>
              <a:gd name="connsiteX4" fmla="*/ 698058 w 1170507"/>
              <a:gd name="connsiteY4" fmla="*/ 2048 h 5158247"/>
              <a:gd name="connsiteX0" fmla="*/ 698058 w 1239095"/>
              <a:gd name="connsiteY0" fmla="*/ 2048 h 5158247"/>
              <a:gd name="connsiteX1" fmla="*/ 653017 w 1239095"/>
              <a:gd name="connsiteY1" fmla="*/ 0 h 5158247"/>
              <a:gd name="connsiteX2" fmla="*/ 594688 w 1239095"/>
              <a:gd name="connsiteY2" fmla="*/ 5158247 h 5158247"/>
              <a:gd name="connsiteX3" fmla="*/ 0 w 1239095"/>
              <a:gd name="connsiteY3" fmla="*/ 5150173 h 5158247"/>
              <a:gd name="connsiteX4" fmla="*/ 698058 w 1239095"/>
              <a:gd name="connsiteY4" fmla="*/ 2048 h 5158247"/>
              <a:gd name="connsiteX0" fmla="*/ 703298 w 1242619"/>
              <a:gd name="connsiteY0" fmla="*/ 2048 h 5158247"/>
              <a:gd name="connsiteX1" fmla="*/ 658257 w 1242619"/>
              <a:gd name="connsiteY1" fmla="*/ 0 h 5158247"/>
              <a:gd name="connsiteX2" fmla="*/ 599928 w 1242619"/>
              <a:gd name="connsiteY2" fmla="*/ 5158247 h 5158247"/>
              <a:gd name="connsiteX3" fmla="*/ 0 w 1242619"/>
              <a:gd name="connsiteY3" fmla="*/ 5147552 h 5158247"/>
              <a:gd name="connsiteX4" fmla="*/ 703298 w 1242619"/>
              <a:gd name="connsiteY4" fmla="*/ 2048 h 5158247"/>
              <a:gd name="connsiteX0" fmla="*/ 708538 w 1246150"/>
              <a:gd name="connsiteY0" fmla="*/ 2048 h 5158247"/>
              <a:gd name="connsiteX1" fmla="*/ 663497 w 1246150"/>
              <a:gd name="connsiteY1" fmla="*/ 0 h 5158247"/>
              <a:gd name="connsiteX2" fmla="*/ 605168 w 1246150"/>
              <a:gd name="connsiteY2" fmla="*/ 5158247 h 5158247"/>
              <a:gd name="connsiteX3" fmla="*/ 0 w 1246150"/>
              <a:gd name="connsiteY3" fmla="*/ 5147552 h 5158247"/>
              <a:gd name="connsiteX4" fmla="*/ 708538 w 1246150"/>
              <a:gd name="connsiteY4" fmla="*/ 2048 h 5158247"/>
              <a:gd name="connsiteX0" fmla="*/ 708538 w 1246150"/>
              <a:gd name="connsiteY0" fmla="*/ 2048 h 5158247"/>
              <a:gd name="connsiteX1" fmla="*/ 663497 w 1246150"/>
              <a:gd name="connsiteY1" fmla="*/ 0 h 5158247"/>
              <a:gd name="connsiteX2" fmla="*/ 605168 w 1246150"/>
              <a:gd name="connsiteY2" fmla="*/ 5158247 h 5158247"/>
              <a:gd name="connsiteX3" fmla="*/ 0 w 1246150"/>
              <a:gd name="connsiteY3" fmla="*/ 5147552 h 5158247"/>
              <a:gd name="connsiteX4" fmla="*/ 708538 w 1246150"/>
              <a:gd name="connsiteY4" fmla="*/ 2048 h 5158247"/>
              <a:gd name="connsiteX0" fmla="*/ 708538 w 1246150"/>
              <a:gd name="connsiteY0" fmla="*/ 2048 h 5153007"/>
              <a:gd name="connsiteX1" fmla="*/ 663497 w 1246150"/>
              <a:gd name="connsiteY1" fmla="*/ 0 h 5153007"/>
              <a:gd name="connsiteX2" fmla="*/ 605168 w 1246150"/>
              <a:gd name="connsiteY2" fmla="*/ 5153007 h 5153007"/>
              <a:gd name="connsiteX3" fmla="*/ 0 w 1246150"/>
              <a:gd name="connsiteY3" fmla="*/ 5147552 h 5153007"/>
              <a:gd name="connsiteX4" fmla="*/ 708538 w 1246150"/>
              <a:gd name="connsiteY4" fmla="*/ 2048 h 5153007"/>
              <a:gd name="connsiteX0" fmla="*/ 708538 w 1257416"/>
              <a:gd name="connsiteY0" fmla="*/ 2048 h 5153007"/>
              <a:gd name="connsiteX1" fmla="*/ 663497 w 1257416"/>
              <a:gd name="connsiteY1" fmla="*/ 0 h 5153007"/>
              <a:gd name="connsiteX2" fmla="*/ 605168 w 1257416"/>
              <a:gd name="connsiteY2" fmla="*/ 5153007 h 5153007"/>
              <a:gd name="connsiteX3" fmla="*/ 0 w 1257416"/>
              <a:gd name="connsiteY3" fmla="*/ 5147552 h 5153007"/>
              <a:gd name="connsiteX4" fmla="*/ 708538 w 1257416"/>
              <a:gd name="connsiteY4" fmla="*/ 2048 h 5153007"/>
              <a:gd name="connsiteX0" fmla="*/ 708538 w 1257416"/>
              <a:gd name="connsiteY0" fmla="*/ 2048 h 5153007"/>
              <a:gd name="connsiteX1" fmla="*/ 663497 w 1257416"/>
              <a:gd name="connsiteY1" fmla="*/ 0 h 5153007"/>
              <a:gd name="connsiteX2" fmla="*/ 605168 w 1257416"/>
              <a:gd name="connsiteY2" fmla="*/ 5153007 h 5153007"/>
              <a:gd name="connsiteX3" fmla="*/ 0 w 1257416"/>
              <a:gd name="connsiteY3" fmla="*/ 5147552 h 5153007"/>
              <a:gd name="connsiteX4" fmla="*/ 708538 w 1257416"/>
              <a:gd name="connsiteY4" fmla="*/ 2048 h 5153007"/>
              <a:gd name="connsiteX0" fmla="*/ 708538 w 1375551"/>
              <a:gd name="connsiteY0" fmla="*/ 2048 h 5153007"/>
              <a:gd name="connsiteX1" fmla="*/ 663497 w 1375551"/>
              <a:gd name="connsiteY1" fmla="*/ 0 h 5153007"/>
              <a:gd name="connsiteX2" fmla="*/ 605168 w 1375551"/>
              <a:gd name="connsiteY2" fmla="*/ 5153007 h 5153007"/>
              <a:gd name="connsiteX3" fmla="*/ 0 w 1375551"/>
              <a:gd name="connsiteY3" fmla="*/ 5147552 h 5153007"/>
              <a:gd name="connsiteX4" fmla="*/ 708538 w 1375551"/>
              <a:gd name="connsiteY4" fmla="*/ 2048 h 5153007"/>
              <a:gd name="connsiteX0" fmla="*/ 848388 w 1375551"/>
              <a:gd name="connsiteY0" fmla="*/ 2048 h 5153007"/>
              <a:gd name="connsiteX1" fmla="*/ 663497 w 1375551"/>
              <a:gd name="connsiteY1" fmla="*/ 0 h 5153007"/>
              <a:gd name="connsiteX2" fmla="*/ 605168 w 1375551"/>
              <a:gd name="connsiteY2" fmla="*/ 5153007 h 5153007"/>
              <a:gd name="connsiteX3" fmla="*/ 0 w 1375551"/>
              <a:gd name="connsiteY3" fmla="*/ 5147552 h 5153007"/>
              <a:gd name="connsiteX4" fmla="*/ 848388 w 1375551"/>
              <a:gd name="connsiteY4" fmla="*/ 2048 h 5153007"/>
              <a:gd name="connsiteX0" fmla="*/ 848388 w 1353486"/>
              <a:gd name="connsiteY0" fmla="*/ 2048 h 5153007"/>
              <a:gd name="connsiteX1" fmla="*/ 598951 w 1353486"/>
              <a:gd name="connsiteY1" fmla="*/ 0 h 5153007"/>
              <a:gd name="connsiteX2" fmla="*/ 605168 w 1353486"/>
              <a:gd name="connsiteY2" fmla="*/ 5153007 h 5153007"/>
              <a:gd name="connsiteX3" fmla="*/ 0 w 1353486"/>
              <a:gd name="connsiteY3" fmla="*/ 5147552 h 5153007"/>
              <a:gd name="connsiteX4" fmla="*/ 848388 w 1353486"/>
              <a:gd name="connsiteY4" fmla="*/ 2048 h 5153007"/>
              <a:gd name="connsiteX0" fmla="*/ 848388 w 1577804"/>
              <a:gd name="connsiteY0" fmla="*/ 0 h 5150959"/>
              <a:gd name="connsiteX1" fmla="*/ 1136833 w 1577804"/>
              <a:gd name="connsiteY1" fmla="*/ 51740 h 5150959"/>
              <a:gd name="connsiteX2" fmla="*/ 605168 w 1577804"/>
              <a:gd name="connsiteY2" fmla="*/ 5150959 h 5150959"/>
              <a:gd name="connsiteX3" fmla="*/ 0 w 1577804"/>
              <a:gd name="connsiteY3" fmla="*/ 5145504 h 5150959"/>
              <a:gd name="connsiteX4" fmla="*/ 848388 w 1577804"/>
              <a:gd name="connsiteY4" fmla="*/ 0 h 5150959"/>
              <a:gd name="connsiteX0" fmla="*/ 681644 w 1577804"/>
              <a:gd name="connsiteY0" fmla="*/ 0 h 5145580"/>
              <a:gd name="connsiteX1" fmla="*/ 1136833 w 1577804"/>
              <a:gd name="connsiteY1" fmla="*/ 46361 h 5145580"/>
              <a:gd name="connsiteX2" fmla="*/ 605168 w 1577804"/>
              <a:gd name="connsiteY2" fmla="*/ 5145580 h 5145580"/>
              <a:gd name="connsiteX3" fmla="*/ 0 w 1577804"/>
              <a:gd name="connsiteY3" fmla="*/ 5140125 h 5145580"/>
              <a:gd name="connsiteX4" fmla="*/ 681644 w 1577804"/>
              <a:gd name="connsiteY4" fmla="*/ 0 h 5145580"/>
              <a:gd name="connsiteX0" fmla="*/ 681644 w 1577804"/>
              <a:gd name="connsiteY0" fmla="*/ 0 h 5145580"/>
              <a:gd name="connsiteX1" fmla="*/ 1136833 w 1577804"/>
              <a:gd name="connsiteY1" fmla="*/ 46361 h 5145580"/>
              <a:gd name="connsiteX2" fmla="*/ 605168 w 1577804"/>
              <a:gd name="connsiteY2" fmla="*/ 5145580 h 5145580"/>
              <a:gd name="connsiteX3" fmla="*/ 0 w 1577804"/>
              <a:gd name="connsiteY3" fmla="*/ 5140125 h 5145580"/>
              <a:gd name="connsiteX4" fmla="*/ 681644 w 1577804"/>
              <a:gd name="connsiteY4" fmla="*/ 0 h 5145580"/>
              <a:gd name="connsiteX0" fmla="*/ 675205 w 1571365"/>
              <a:gd name="connsiteY0" fmla="*/ 0 h 5145580"/>
              <a:gd name="connsiteX1" fmla="*/ 1130394 w 1571365"/>
              <a:gd name="connsiteY1" fmla="*/ 46361 h 5145580"/>
              <a:gd name="connsiteX2" fmla="*/ 598729 w 1571365"/>
              <a:gd name="connsiteY2" fmla="*/ 5145580 h 5145580"/>
              <a:gd name="connsiteX3" fmla="*/ 0 w 1571365"/>
              <a:gd name="connsiteY3" fmla="*/ 5140125 h 5145580"/>
              <a:gd name="connsiteX4" fmla="*/ 675205 w 1571365"/>
              <a:gd name="connsiteY4" fmla="*/ 0 h 5145580"/>
              <a:gd name="connsiteX0" fmla="*/ 681645 w 1577805"/>
              <a:gd name="connsiteY0" fmla="*/ 0 h 5145580"/>
              <a:gd name="connsiteX1" fmla="*/ 1136834 w 1577805"/>
              <a:gd name="connsiteY1" fmla="*/ 46361 h 5145580"/>
              <a:gd name="connsiteX2" fmla="*/ 605169 w 1577805"/>
              <a:gd name="connsiteY2" fmla="*/ 5145580 h 5145580"/>
              <a:gd name="connsiteX3" fmla="*/ 0 w 1577805"/>
              <a:gd name="connsiteY3" fmla="*/ 5140125 h 5145580"/>
              <a:gd name="connsiteX4" fmla="*/ 681645 w 1577805"/>
              <a:gd name="connsiteY4" fmla="*/ 0 h 5145580"/>
              <a:gd name="connsiteX0" fmla="*/ 681645 w 1399933"/>
              <a:gd name="connsiteY0" fmla="*/ 0 h 5145580"/>
              <a:gd name="connsiteX1" fmla="*/ 731150 w 1399933"/>
              <a:gd name="connsiteY1" fmla="*/ 1285 h 5145580"/>
              <a:gd name="connsiteX2" fmla="*/ 605169 w 1399933"/>
              <a:gd name="connsiteY2" fmla="*/ 5145580 h 5145580"/>
              <a:gd name="connsiteX3" fmla="*/ 0 w 1399933"/>
              <a:gd name="connsiteY3" fmla="*/ 5140125 h 5145580"/>
              <a:gd name="connsiteX4" fmla="*/ 681645 w 1399933"/>
              <a:gd name="connsiteY4" fmla="*/ 0 h 5145580"/>
              <a:gd name="connsiteX0" fmla="*/ 681645 w 1399933"/>
              <a:gd name="connsiteY0" fmla="*/ 0 h 5145580"/>
              <a:gd name="connsiteX1" fmla="*/ 731150 w 1399933"/>
              <a:gd name="connsiteY1" fmla="*/ 1285 h 5145580"/>
              <a:gd name="connsiteX2" fmla="*/ 605169 w 1399933"/>
              <a:gd name="connsiteY2" fmla="*/ 5145580 h 5145580"/>
              <a:gd name="connsiteX3" fmla="*/ 0 w 1399933"/>
              <a:gd name="connsiteY3" fmla="*/ 5140125 h 5145580"/>
              <a:gd name="connsiteX4" fmla="*/ 681645 w 1399933"/>
              <a:gd name="connsiteY4" fmla="*/ 0 h 5145580"/>
              <a:gd name="connsiteX0" fmla="*/ 681645 w 1386537"/>
              <a:gd name="connsiteY0" fmla="*/ 0 h 5145580"/>
              <a:gd name="connsiteX1" fmla="*/ 731150 w 1386537"/>
              <a:gd name="connsiteY1" fmla="*/ 1285 h 5145580"/>
              <a:gd name="connsiteX2" fmla="*/ 605169 w 1386537"/>
              <a:gd name="connsiteY2" fmla="*/ 5145580 h 5145580"/>
              <a:gd name="connsiteX3" fmla="*/ 0 w 1386537"/>
              <a:gd name="connsiteY3" fmla="*/ 5140125 h 5145580"/>
              <a:gd name="connsiteX4" fmla="*/ 681645 w 1386537"/>
              <a:gd name="connsiteY4" fmla="*/ 0 h 5145580"/>
              <a:gd name="connsiteX0" fmla="*/ 681645 w 1378704"/>
              <a:gd name="connsiteY0" fmla="*/ 9644 h 5155224"/>
              <a:gd name="connsiteX1" fmla="*/ 709292 w 1378704"/>
              <a:gd name="connsiteY1" fmla="*/ 0 h 5155224"/>
              <a:gd name="connsiteX2" fmla="*/ 605169 w 1378704"/>
              <a:gd name="connsiteY2" fmla="*/ 5155224 h 5155224"/>
              <a:gd name="connsiteX3" fmla="*/ 0 w 1378704"/>
              <a:gd name="connsiteY3" fmla="*/ 5149769 h 5155224"/>
              <a:gd name="connsiteX4" fmla="*/ 681645 w 1378704"/>
              <a:gd name="connsiteY4" fmla="*/ 9644 h 5155224"/>
              <a:gd name="connsiteX0" fmla="*/ 681645 w 1378704"/>
              <a:gd name="connsiteY0" fmla="*/ 2358 h 5147938"/>
              <a:gd name="connsiteX1" fmla="*/ 709292 w 1378704"/>
              <a:gd name="connsiteY1" fmla="*/ 0 h 5147938"/>
              <a:gd name="connsiteX2" fmla="*/ 605169 w 1378704"/>
              <a:gd name="connsiteY2" fmla="*/ 5147938 h 5147938"/>
              <a:gd name="connsiteX3" fmla="*/ 0 w 1378704"/>
              <a:gd name="connsiteY3" fmla="*/ 5142483 h 5147938"/>
              <a:gd name="connsiteX4" fmla="*/ 681645 w 1378704"/>
              <a:gd name="connsiteY4" fmla="*/ 2358 h 5147938"/>
              <a:gd name="connsiteX0" fmla="*/ 681645 w 1394746"/>
              <a:gd name="connsiteY0" fmla="*/ 2358 h 5147938"/>
              <a:gd name="connsiteX1" fmla="*/ 709292 w 1394746"/>
              <a:gd name="connsiteY1" fmla="*/ 0 h 5147938"/>
              <a:gd name="connsiteX2" fmla="*/ 605169 w 1394746"/>
              <a:gd name="connsiteY2" fmla="*/ 5147938 h 5147938"/>
              <a:gd name="connsiteX3" fmla="*/ 0 w 1394746"/>
              <a:gd name="connsiteY3" fmla="*/ 5142483 h 5147938"/>
              <a:gd name="connsiteX4" fmla="*/ 681645 w 1394746"/>
              <a:gd name="connsiteY4" fmla="*/ 2358 h 5147938"/>
              <a:gd name="connsiteX0" fmla="*/ 678002 w 1394746"/>
              <a:gd name="connsiteY0" fmla="*/ 2358 h 5147938"/>
              <a:gd name="connsiteX1" fmla="*/ 709292 w 1394746"/>
              <a:gd name="connsiteY1" fmla="*/ 0 h 5147938"/>
              <a:gd name="connsiteX2" fmla="*/ 605169 w 1394746"/>
              <a:gd name="connsiteY2" fmla="*/ 5147938 h 5147938"/>
              <a:gd name="connsiteX3" fmla="*/ 0 w 1394746"/>
              <a:gd name="connsiteY3" fmla="*/ 5142483 h 5147938"/>
              <a:gd name="connsiteX4" fmla="*/ 678002 w 1394746"/>
              <a:gd name="connsiteY4" fmla="*/ 2358 h 5147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746" h="5147938">
                <a:moveTo>
                  <a:pt x="678002" y="2358"/>
                </a:moveTo>
                <a:cubicBezTo>
                  <a:pt x="660202" y="4684"/>
                  <a:pt x="729140" y="4379"/>
                  <a:pt x="709292" y="0"/>
                </a:cubicBezTo>
                <a:cubicBezTo>
                  <a:pt x="1164073" y="792664"/>
                  <a:pt x="2044121" y="3295264"/>
                  <a:pt x="605169" y="5147938"/>
                </a:cubicBezTo>
                <a:lnTo>
                  <a:pt x="0" y="5142483"/>
                </a:lnTo>
                <a:cubicBezTo>
                  <a:pt x="1286717" y="3715598"/>
                  <a:pt x="1489690" y="1855467"/>
                  <a:pt x="678002" y="235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dirty="0"/>
          </a:p>
        </p:txBody>
      </p:sp>
      <p:sp>
        <p:nvSpPr>
          <p:cNvPr id="2" name="자유형: 도형 1">
            <a:extLst>
              <a:ext uri="{FF2B5EF4-FFF2-40B4-BE49-F238E27FC236}">
                <a16:creationId xmlns:a16="http://schemas.microsoft.com/office/drawing/2014/main" id="{211C3F06-D6FC-4C75-A071-26658C2B36EB}"/>
              </a:ext>
            </a:extLst>
          </p:cNvPr>
          <p:cNvSpPr/>
          <p:nvPr userDrawn="1"/>
        </p:nvSpPr>
        <p:spPr>
          <a:xfrm>
            <a:off x="2819393" y="-4713"/>
            <a:ext cx="1241284" cy="6873277"/>
          </a:xfrm>
          <a:custGeom>
            <a:avLst/>
            <a:gdLst>
              <a:gd name="connsiteX0" fmla="*/ 280657 w 280657"/>
              <a:gd name="connsiteY0" fmla="*/ 0 h 5169529"/>
              <a:gd name="connsiteX1" fmla="*/ 271604 w 280657"/>
              <a:gd name="connsiteY1" fmla="*/ 5169529 h 5169529"/>
              <a:gd name="connsiteX2" fmla="*/ 0 w 280657"/>
              <a:gd name="connsiteY2" fmla="*/ 5169529 h 5169529"/>
              <a:gd name="connsiteX3" fmla="*/ 280657 w 280657"/>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761272"/>
              <a:gd name="connsiteY0" fmla="*/ 0 h 5169529"/>
              <a:gd name="connsiteX1" fmla="*/ 271604 w 761272"/>
              <a:gd name="connsiteY1" fmla="*/ 5169529 h 5169529"/>
              <a:gd name="connsiteX2" fmla="*/ 0 w 761272"/>
              <a:gd name="connsiteY2" fmla="*/ 5169529 h 5169529"/>
              <a:gd name="connsiteX3" fmla="*/ 280657 w 761272"/>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280657 w 1065906"/>
              <a:gd name="connsiteY0" fmla="*/ 0 h 5169529"/>
              <a:gd name="connsiteX1" fmla="*/ 271604 w 1065906"/>
              <a:gd name="connsiteY1" fmla="*/ 5169529 h 5169529"/>
              <a:gd name="connsiteX2" fmla="*/ 0 w 1065906"/>
              <a:gd name="connsiteY2" fmla="*/ 5169529 h 5169529"/>
              <a:gd name="connsiteX3" fmla="*/ 280657 w 1065906"/>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1087008"/>
              <a:gd name="connsiteY0" fmla="*/ 0 h 5169529"/>
              <a:gd name="connsiteX1" fmla="*/ 292706 w 1087008"/>
              <a:gd name="connsiteY1" fmla="*/ 5169529 h 5169529"/>
              <a:gd name="connsiteX2" fmla="*/ 0 w 1087008"/>
              <a:gd name="connsiteY2" fmla="*/ 5169529 h 5169529"/>
              <a:gd name="connsiteX3" fmla="*/ 301759 w 1087008"/>
              <a:gd name="connsiteY3" fmla="*/ 0 h 5169529"/>
              <a:gd name="connsiteX0" fmla="*/ 301759 w 981021"/>
              <a:gd name="connsiteY0" fmla="*/ 0 h 5169529"/>
              <a:gd name="connsiteX1" fmla="*/ 292706 w 981021"/>
              <a:gd name="connsiteY1" fmla="*/ 5169529 h 5169529"/>
              <a:gd name="connsiteX2" fmla="*/ 0 w 981021"/>
              <a:gd name="connsiteY2" fmla="*/ 5169529 h 5169529"/>
              <a:gd name="connsiteX3" fmla="*/ 301759 w 981021"/>
              <a:gd name="connsiteY3" fmla="*/ 0 h 5169529"/>
              <a:gd name="connsiteX0" fmla="*/ 301759 w 918930"/>
              <a:gd name="connsiteY0" fmla="*/ 0 h 5169529"/>
              <a:gd name="connsiteX1" fmla="*/ 292706 w 918930"/>
              <a:gd name="connsiteY1" fmla="*/ 5169529 h 5169529"/>
              <a:gd name="connsiteX2" fmla="*/ 0 w 918930"/>
              <a:gd name="connsiteY2" fmla="*/ 5169529 h 5169529"/>
              <a:gd name="connsiteX3" fmla="*/ 301759 w 918930"/>
              <a:gd name="connsiteY3" fmla="*/ 0 h 5169529"/>
              <a:gd name="connsiteX0" fmla="*/ 301759 w 1078980"/>
              <a:gd name="connsiteY0" fmla="*/ 0 h 5169529"/>
              <a:gd name="connsiteX1" fmla="*/ 292706 w 1078980"/>
              <a:gd name="connsiteY1" fmla="*/ 5169529 h 5169529"/>
              <a:gd name="connsiteX2" fmla="*/ 0 w 1078980"/>
              <a:gd name="connsiteY2" fmla="*/ 5169529 h 5169529"/>
              <a:gd name="connsiteX3" fmla="*/ 301759 w 1078980"/>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86927"/>
              <a:gd name="connsiteY0" fmla="*/ 0 h 5169529"/>
              <a:gd name="connsiteX1" fmla="*/ 292706 w 1086927"/>
              <a:gd name="connsiteY1" fmla="*/ 5169529 h 5169529"/>
              <a:gd name="connsiteX2" fmla="*/ 0 w 1086927"/>
              <a:gd name="connsiteY2" fmla="*/ 5169529 h 5169529"/>
              <a:gd name="connsiteX3" fmla="*/ 301759 w 1086927"/>
              <a:gd name="connsiteY3" fmla="*/ 0 h 5169529"/>
              <a:gd name="connsiteX0" fmla="*/ 301759 w 1076561"/>
              <a:gd name="connsiteY0" fmla="*/ 0 h 5169529"/>
              <a:gd name="connsiteX1" fmla="*/ 292706 w 1076561"/>
              <a:gd name="connsiteY1" fmla="*/ 5169529 h 5169529"/>
              <a:gd name="connsiteX2" fmla="*/ 0 w 1076561"/>
              <a:gd name="connsiteY2" fmla="*/ 5169529 h 5169529"/>
              <a:gd name="connsiteX3" fmla="*/ 301759 w 1076561"/>
              <a:gd name="connsiteY3" fmla="*/ 0 h 5169529"/>
              <a:gd name="connsiteX0" fmla="*/ 301759 w 1094749"/>
              <a:gd name="connsiteY0" fmla="*/ 0 h 5169529"/>
              <a:gd name="connsiteX1" fmla="*/ 292706 w 1094749"/>
              <a:gd name="connsiteY1" fmla="*/ 5169529 h 5169529"/>
              <a:gd name="connsiteX2" fmla="*/ 0 w 1094749"/>
              <a:gd name="connsiteY2" fmla="*/ 5169529 h 5169529"/>
              <a:gd name="connsiteX3" fmla="*/ 301759 w 1094749"/>
              <a:gd name="connsiteY3" fmla="*/ 0 h 5169529"/>
              <a:gd name="connsiteX0" fmla="*/ 301759 w 1084328"/>
              <a:gd name="connsiteY0" fmla="*/ 0 h 5169529"/>
              <a:gd name="connsiteX1" fmla="*/ 292706 w 1084328"/>
              <a:gd name="connsiteY1" fmla="*/ 5169529 h 5169529"/>
              <a:gd name="connsiteX2" fmla="*/ 0 w 1084328"/>
              <a:gd name="connsiteY2" fmla="*/ 5169529 h 5169529"/>
              <a:gd name="connsiteX3" fmla="*/ 301759 w 1084328"/>
              <a:gd name="connsiteY3" fmla="*/ 0 h 5169529"/>
              <a:gd name="connsiteX0" fmla="*/ 301759 w 1097769"/>
              <a:gd name="connsiteY0" fmla="*/ 0 h 5169529"/>
              <a:gd name="connsiteX1" fmla="*/ 292706 w 1097769"/>
              <a:gd name="connsiteY1" fmla="*/ 5169529 h 5169529"/>
              <a:gd name="connsiteX2" fmla="*/ 0 w 1097769"/>
              <a:gd name="connsiteY2" fmla="*/ 5169529 h 5169529"/>
              <a:gd name="connsiteX3" fmla="*/ 301759 w 1097769"/>
              <a:gd name="connsiteY3" fmla="*/ 0 h 5169529"/>
              <a:gd name="connsiteX0" fmla="*/ 301759 w 1081652"/>
              <a:gd name="connsiteY0" fmla="*/ 0 h 5169529"/>
              <a:gd name="connsiteX1" fmla="*/ 292706 w 1081652"/>
              <a:gd name="connsiteY1" fmla="*/ 5169529 h 5169529"/>
              <a:gd name="connsiteX2" fmla="*/ 0 w 1081652"/>
              <a:gd name="connsiteY2" fmla="*/ 5169529 h 5169529"/>
              <a:gd name="connsiteX3" fmla="*/ 301759 w 1081652"/>
              <a:gd name="connsiteY3" fmla="*/ 0 h 5169529"/>
              <a:gd name="connsiteX0" fmla="*/ 301759 w 1049879"/>
              <a:gd name="connsiteY0" fmla="*/ 0 h 5169529"/>
              <a:gd name="connsiteX1" fmla="*/ 292706 w 1049879"/>
              <a:gd name="connsiteY1" fmla="*/ 5169529 h 5169529"/>
              <a:gd name="connsiteX2" fmla="*/ 0 w 1049879"/>
              <a:gd name="connsiteY2" fmla="*/ 5169529 h 5169529"/>
              <a:gd name="connsiteX3" fmla="*/ 301759 w 1049879"/>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4244"/>
              <a:gd name="connsiteY0" fmla="*/ 0 h 5169529"/>
              <a:gd name="connsiteX1" fmla="*/ 292706 w 1034244"/>
              <a:gd name="connsiteY1" fmla="*/ 5169529 h 5169529"/>
              <a:gd name="connsiteX2" fmla="*/ 0 w 1034244"/>
              <a:gd name="connsiteY2" fmla="*/ 5169529 h 5169529"/>
              <a:gd name="connsiteX3" fmla="*/ 301759 w 1034244"/>
              <a:gd name="connsiteY3" fmla="*/ 0 h 5169529"/>
              <a:gd name="connsiteX0" fmla="*/ 301759 w 1030828"/>
              <a:gd name="connsiteY0" fmla="*/ 0 h 5169529"/>
              <a:gd name="connsiteX1" fmla="*/ 285672 w 1030828"/>
              <a:gd name="connsiteY1" fmla="*/ 5169529 h 5169529"/>
              <a:gd name="connsiteX2" fmla="*/ 0 w 1030828"/>
              <a:gd name="connsiteY2" fmla="*/ 5169529 h 5169529"/>
              <a:gd name="connsiteX3" fmla="*/ 301759 w 1030828"/>
              <a:gd name="connsiteY3" fmla="*/ 0 h 5169529"/>
              <a:gd name="connsiteX0" fmla="*/ 301759 w 1046406"/>
              <a:gd name="connsiteY0" fmla="*/ 0 h 5169529"/>
              <a:gd name="connsiteX1" fmla="*/ 285672 w 1046406"/>
              <a:gd name="connsiteY1" fmla="*/ 5169529 h 5169529"/>
              <a:gd name="connsiteX2" fmla="*/ 0 w 1046406"/>
              <a:gd name="connsiteY2" fmla="*/ 5169529 h 5169529"/>
              <a:gd name="connsiteX3" fmla="*/ 301759 w 1046406"/>
              <a:gd name="connsiteY3" fmla="*/ 0 h 5169529"/>
              <a:gd name="connsiteX0" fmla="*/ 319549 w 1055493"/>
              <a:gd name="connsiteY0" fmla="*/ 0 h 5137507"/>
              <a:gd name="connsiteX1" fmla="*/ 285672 w 1055493"/>
              <a:gd name="connsiteY1" fmla="*/ 5137507 h 5137507"/>
              <a:gd name="connsiteX2" fmla="*/ 0 w 1055493"/>
              <a:gd name="connsiteY2" fmla="*/ 5137507 h 5137507"/>
              <a:gd name="connsiteX3" fmla="*/ 319549 w 1055493"/>
              <a:gd name="connsiteY3" fmla="*/ 0 h 5137507"/>
              <a:gd name="connsiteX0" fmla="*/ 319549 w 1055493"/>
              <a:gd name="connsiteY0" fmla="*/ 0 h 5155297"/>
              <a:gd name="connsiteX1" fmla="*/ 285672 w 1055493"/>
              <a:gd name="connsiteY1" fmla="*/ 5155297 h 5155297"/>
              <a:gd name="connsiteX2" fmla="*/ 0 w 1055493"/>
              <a:gd name="connsiteY2" fmla="*/ 5155297 h 5155297"/>
              <a:gd name="connsiteX3" fmla="*/ 319549 w 1055493"/>
              <a:gd name="connsiteY3" fmla="*/ 0 h 5155297"/>
              <a:gd name="connsiteX0" fmla="*/ 319549 w 1054135"/>
              <a:gd name="connsiteY0" fmla="*/ 0 h 5155297"/>
              <a:gd name="connsiteX1" fmla="*/ 285672 w 1054135"/>
              <a:gd name="connsiteY1" fmla="*/ 5155297 h 5155297"/>
              <a:gd name="connsiteX2" fmla="*/ 0 w 1054135"/>
              <a:gd name="connsiteY2" fmla="*/ 5155297 h 5155297"/>
              <a:gd name="connsiteX3" fmla="*/ 319549 w 1054135"/>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52777"/>
              <a:gd name="connsiteY0" fmla="*/ 0 h 5155297"/>
              <a:gd name="connsiteX1" fmla="*/ 285672 w 1052777"/>
              <a:gd name="connsiteY1" fmla="*/ 5155297 h 5155297"/>
              <a:gd name="connsiteX2" fmla="*/ 0 w 1052777"/>
              <a:gd name="connsiteY2" fmla="*/ 5155297 h 5155297"/>
              <a:gd name="connsiteX3" fmla="*/ 319549 w 1052777"/>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9549 w 1037922"/>
              <a:gd name="connsiteY0" fmla="*/ 0 h 5155297"/>
              <a:gd name="connsiteX1" fmla="*/ 285672 w 1037922"/>
              <a:gd name="connsiteY1" fmla="*/ 5155297 h 5155297"/>
              <a:gd name="connsiteX2" fmla="*/ 0 w 1037922"/>
              <a:gd name="connsiteY2" fmla="*/ 5155297 h 5155297"/>
              <a:gd name="connsiteX3" fmla="*/ 319549 w 1037922"/>
              <a:gd name="connsiteY3" fmla="*/ 0 h 5155297"/>
              <a:gd name="connsiteX0" fmla="*/ 314686 w 1035467"/>
              <a:gd name="connsiteY0" fmla="*/ 0 h 5160160"/>
              <a:gd name="connsiteX1" fmla="*/ 285672 w 1035467"/>
              <a:gd name="connsiteY1" fmla="*/ 5160160 h 5160160"/>
              <a:gd name="connsiteX2" fmla="*/ 0 w 1035467"/>
              <a:gd name="connsiteY2" fmla="*/ 5160160 h 5160160"/>
              <a:gd name="connsiteX3" fmla="*/ 314686 w 1035467"/>
              <a:gd name="connsiteY3" fmla="*/ 0 h 5160160"/>
              <a:gd name="connsiteX0" fmla="*/ 314686 w 1042817"/>
              <a:gd name="connsiteY0" fmla="*/ 0 h 5160160"/>
              <a:gd name="connsiteX1" fmla="*/ 285672 w 1042817"/>
              <a:gd name="connsiteY1" fmla="*/ 5160160 h 5160160"/>
              <a:gd name="connsiteX2" fmla="*/ 0 w 1042817"/>
              <a:gd name="connsiteY2" fmla="*/ 5160160 h 5160160"/>
              <a:gd name="connsiteX3" fmla="*/ 314686 w 1042817"/>
              <a:gd name="connsiteY3" fmla="*/ 0 h 5160160"/>
              <a:gd name="connsiteX0" fmla="*/ 291826 w 1031317"/>
              <a:gd name="connsiteY0" fmla="*/ 0 h 5153629"/>
              <a:gd name="connsiteX1" fmla="*/ 285672 w 1031317"/>
              <a:gd name="connsiteY1" fmla="*/ 5153629 h 5153629"/>
              <a:gd name="connsiteX2" fmla="*/ 0 w 1031317"/>
              <a:gd name="connsiteY2" fmla="*/ 5153629 h 5153629"/>
              <a:gd name="connsiteX3" fmla="*/ 291826 w 1031317"/>
              <a:gd name="connsiteY3" fmla="*/ 0 h 5153629"/>
              <a:gd name="connsiteX0" fmla="*/ 291826 w 1067180"/>
              <a:gd name="connsiteY0" fmla="*/ 0 h 5153629"/>
              <a:gd name="connsiteX1" fmla="*/ 285672 w 1067180"/>
              <a:gd name="connsiteY1" fmla="*/ 5153629 h 5153629"/>
              <a:gd name="connsiteX2" fmla="*/ 0 w 1067180"/>
              <a:gd name="connsiteY2" fmla="*/ 5153629 h 5153629"/>
              <a:gd name="connsiteX3" fmla="*/ 291826 w 1067180"/>
              <a:gd name="connsiteY3" fmla="*/ 0 h 5153629"/>
              <a:gd name="connsiteX0" fmla="*/ 291826 w 1067180"/>
              <a:gd name="connsiteY0" fmla="*/ 0 h 5153629"/>
              <a:gd name="connsiteX1" fmla="*/ 285672 w 1067180"/>
              <a:gd name="connsiteY1" fmla="*/ 5153629 h 5153629"/>
              <a:gd name="connsiteX2" fmla="*/ 0 w 1067180"/>
              <a:gd name="connsiteY2" fmla="*/ 5153629 h 5153629"/>
              <a:gd name="connsiteX3" fmla="*/ 291826 w 1067180"/>
              <a:gd name="connsiteY3" fmla="*/ 0 h 5153629"/>
              <a:gd name="connsiteX0" fmla="*/ 288560 w 1065497"/>
              <a:gd name="connsiteY0" fmla="*/ 0 h 5147098"/>
              <a:gd name="connsiteX1" fmla="*/ 285672 w 1065497"/>
              <a:gd name="connsiteY1" fmla="*/ 5147098 h 5147098"/>
              <a:gd name="connsiteX2" fmla="*/ 0 w 1065497"/>
              <a:gd name="connsiteY2" fmla="*/ 5147098 h 5147098"/>
              <a:gd name="connsiteX3" fmla="*/ 288560 w 1065497"/>
              <a:gd name="connsiteY3" fmla="*/ 0 h 5147098"/>
              <a:gd name="connsiteX0" fmla="*/ 288560 w 1096906"/>
              <a:gd name="connsiteY0" fmla="*/ 0 h 5147098"/>
              <a:gd name="connsiteX1" fmla="*/ 285672 w 1096906"/>
              <a:gd name="connsiteY1" fmla="*/ 5147098 h 5147098"/>
              <a:gd name="connsiteX2" fmla="*/ 0 w 1096906"/>
              <a:gd name="connsiteY2" fmla="*/ 5147098 h 5147098"/>
              <a:gd name="connsiteX3" fmla="*/ 288560 w 1096906"/>
              <a:gd name="connsiteY3" fmla="*/ 0 h 5147098"/>
              <a:gd name="connsiteX0" fmla="*/ 288560 w 1096906"/>
              <a:gd name="connsiteY0" fmla="*/ 0 h 5147098"/>
              <a:gd name="connsiteX1" fmla="*/ 285672 w 1096906"/>
              <a:gd name="connsiteY1" fmla="*/ 5147098 h 5147098"/>
              <a:gd name="connsiteX2" fmla="*/ 0 w 1096906"/>
              <a:gd name="connsiteY2" fmla="*/ 5147098 h 5147098"/>
              <a:gd name="connsiteX3" fmla="*/ 288560 w 1096906"/>
              <a:gd name="connsiteY3" fmla="*/ 0 h 5147098"/>
              <a:gd name="connsiteX0" fmla="*/ 204061 w 1053504"/>
              <a:gd name="connsiteY0" fmla="*/ 0 h 5147098"/>
              <a:gd name="connsiteX1" fmla="*/ 285672 w 1053504"/>
              <a:gd name="connsiteY1" fmla="*/ 5147098 h 5147098"/>
              <a:gd name="connsiteX2" fmla="*/ 0 w 1053504"/>
              <a:gd name="connsiteY2" fmla="*/ 5147098 h 5147098"/>
              <a:gd name="connsiteX3" fmla="*/ 204061 w 1053504"/>
              <a:gd name="connsiteY3" fmla="*/ 0 h 5147098"/>
              <a:gd name="connsiteX0" fmla="*/ 242161 w 1091604"/>
              <a:gd name="connsiteY0" fmla="*/ 0 h 5147098"/>
              <a:gd name="connsiteX1" fmla="*/ 323772 w 1091604"/>
              <a:gd name="connsiteY1" fmla="*/ 5147098 h 5147098"/>
              <a:gd name="connsiteX2" fmla="*/ 0 w 1091604"/>
              <a:gd name="connsiteY2" fmla="*/ 5147098 h 5147098"/>
              <a:gd name="connsiteX3" fmla="*/ 242161 w 1091604"/>
              <a:gd name="connsiteY3" fmla="*/ 0 h 5147098"/>
              <a:gd name="connsiteX0" fmla="*/ 242161 w 1091604"/>
              <a:gd name="connsiteY0" fmla="*/ 0 h 5147098"/>
              <a:gd name="connsiteX1" fmla="*/ 323772 w 1091604"/>
              <a:gd name="connsiteY1" fmla="*/ 5147098 h 5147098"/>
              <a:gd name="connsiteX2" fmla="*/ 0 w 1091604"/>
              <a:gd name="connsiteY2" fmla="*/ 5147098 h 5147098"/>
              <a:gd name="connsiteX3" fmla="*/ 242161 w 1091604"/>
              <a:gd name="connsiteY3" fmla="*/ 0 h 5147098"/>
              <a:gd name="connsiteX0" fmla="*/ 242161 w 1091604"/>
              <a:gd name="connsiteY0" fmla="*/ 0 h 5147098"/>
              <a:gd name="connsiteX1" fmla="*/ 323772 w 1091604"/>
              <a:gd name="connsiteY1" fmla="*/ 5147098 h 5147098"/>
              <a:gd name="connsiteX2" fmla="*/ 0 w 1091604"/>
              <a:gd name="connsiteY2" fmla="*/ 5147098 h 5147098"/>
              <a:gd name="connsiteX3" fmla="*/ 242161 w 1091604"/>
              <a:gd name="connsiteY3" fmla="*/ 0 h 5147098"/>
              <a:gd name="connsiteX0" fmla="*/ 346963 w 1145801"/>
              <a:gd name="connsiteY0" fmla="*/ 0 h 5154958"/>
              <a:gd name="connsiteX1" fmla="*/ 323772 w 1145801"/>
              <a:gd name="connsiteY1" fmla="*/ 5154958 h 5154958"/>
              <a:gd name="connsiteX2" fmla="*/ 0 w 1145801"/>
              <a:gd name="connsiteY2" fmla="*/ 5154958 h 5154958"/>
              <a:gd name="connsiteX3" fmla="*/ 346963 w 1145801"/>
              <a:gd name="connsiteY3" fmla="*/ 0 h 5154958"/>
            </a:gdLst>
            <a:ahLst/>
            <a:cxnLst>
              <a:cxn ang="0">
                <a:pos x="connsiteX0" y="connsiteY0"/>
              </a:cxn>
              <a:cxn ang="0">
                <a:pos x="connsiteX1" y="connsiteY1"/>
              </a:cxn>
              <a:cxn ang="0">
                <a:pos x="connsiteX2" y="connsiteY2"/>
              </a:cxn>
              <a:cxn ang="0">
                <a:pos x="connsiteX3" y="connsiteY3"/>
              </a:cxn>
            </a:cxnLst>
            <a:rect l="l" t="t" r="r" b="b"/>
            <a:pathLst>
              <a:path w="1145801" h="5154958">
                <a:moveTo>
                  <a:pt x="346963" y="0"/>
                </a:moveTo>
                <a:cubicBezTo>
                  <a:pt x="1503833" y="1879282"/>
                  <a:pt x="1323265" y="3584062"/>
                  <a:pt x="323772" y="5154958"/>
                </a:cubicBezTo>
                <a:lnTo>
                  <a:pt x="0" y="5154958"/>
                </a:lnTo>
                <a:cubicBezTo>
                  <a:pt x="1140463" y="3599315"/>
                  <a:pt x="1290903" y="1893588"/>
                  <a:pt x="3469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2"/>
          </a:p>
        </p:txBody>
      </p:sp>
    </p:spTree>
    <p:extLst>
      <p:ext uri="{BB962C8B-B14F-4D97-AF65-F5344CB8AC3E}">
        <p14:creationId xmlns:p14="http://schemas.microsoft.com/office/powerpoint/2010/main" val="239457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Images and Contents Layout">
    <p:bg>
      <p:bgPr>
        <a:solidFill>
          <a:schemeClr val="accent4"/>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0" y="0"/>
            <a:ext cx="9906000" cy="3429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4192416" y="2492896"/>
            <a:ext cx="1521169" cy="1872208"/>
          </a:xfrm>
          <a:prstGeom prst="ellipse">
            <a:avLst/>
          </a:prstGeom>
          <a:solidFill>
            <a:schemeClr val="bg1"/>
          </a:solidFill>
          <a:ln w="889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75758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2" y="1"/>
            <a:ext cx="8543816" cy="6868601"/>
          </a:xfrm>
          <a:custGeom>
            <a:avLst/>
            <a:gdLst>
              <a:gd name="connsiteX0" fmla="*/ 0 w 8244408"/>
              <a:gd name="connsiteY0" fmla="*/ 0 h 5143500"/>
              <a:gd name="connsiteX1" fmla="*/ 8244408 w 8244408"/>
              <a:gd name="connsiteY1" fmla="*/ 0 h 5143500"/>
              <a:gd name="connsiteX2" fmla="*/ 8244408 w 8244408"/>
              <a:gd name="connsiteY2" fmla="*/ 5143500 h 5143500"/>
              <a:gd name="connsiteX3" fmla="*/ 0 w 8244408"/>
              <a:gd name="connsiteY3" fmla="*/ 5143500 h 5143500"/>
              <a:gd name="connsiteX4" fmla="*/ 0 w 8244408"/>
              <a:gd name="connsiteY4" fmla="*/ 0 h 5143500"/>
              <a:gd name="connsiteX0" fmla="*/ 0 w 8244408"/>
              <a:gd name="connsiteY0" fmla="*/ 0 h 5143500"/>
              <a:gd name="connsiteX1" fmla="*/ 5779504 w 8244408"/>
              <a:gd name="connsiteY1" fmla="*/ 0 h 5143500"/>
              <a:gd name="connsiteX2" fmla="*/ 8244408 w 8244408"/>
              <a:gd name="connsiteY2" fmla="*/ 5143500 h 5143500"/>
              <a:gd name="connsiteX3" fmla="*/ 0 w 8244408"/>
              <a:gd name="connsiteY3" fmla="*/ 5143500 h 5143500"/>
              <a:gd name="connsiteX4" fmla="*/ 0 w 8244408"/>
              <a:gd name="connsiteY4" fmla="*/ 0 h 5143500"/>
              <a:gd name="connsiteX0" fmla="*/ 0 w 8069479"/>
              <a:gd name="connsiteY0" fmla="*/ 0 h 5143500"/>
              <a:gd name="connsiteX1" fmla="*/ 5779504 w 8069479"/>
              <a:gd name="connsiteY1" fmla="*/ 0 h 5143500"/>
              <a:gd name="connsiteX2" fmla="*/ 8069479 w 8069479"/>
              <a:gd name="connsiteY2" fmla="*/ 5143500 h 5143500"/>
              <a:gd name="connsiteX3" fmla="*/ 0 w 8069479"/>
              <a:gd name="connsiteY3" fmla="*/ 5143500 h 5143500"/>
              <a:gd name="connsiteX4" fmla="*/ 0 w 8069479"/>
              <a:gd name="connsiteY4" fmla="*/ 0 h 5143500"/>
              <a:gd name="connsiteX0" fmla="*/ 0 w 8013820"/>
              <a:gd name="connsiteY0" fmla="*/ 0 h 5143500"/>
              <a:gd name="connsiteX1" fmla="*/ 5779504 w 8013820"/>
              <a:gd name="connsiteY1" fmla="*/ 0 h 5143500"/>
              <a:gd name="connsiteX2" fmla="*/ 8013820 w 8013820"/>
              <a:gd name="connsiteY2" fmla="*/ 5143500 h 5143500"/>
              <a:gd name="connsiteX3" fmla="*/ 0 w 8013820"/>
              <a:gd name="connsiteY3" fmla="*/ 5143500 h 5143500"/>
              <a:gd name="connsiteX4" fmla="*/ 0 w 8013820"/>
              <a:gd name="connsiteY4" fmla="*/ 0 h 5143500"/>
              <a:gd name="connsiteX0" fmla="*/ 0 w 7966112"/>
              <a:gd name="connsiteY0" fmla="*/ 0 h 5143500"/>
              <a:gd name="connsiteX1" fmla="*/ 5779504 w 7966112"/>
              <a:gd name="connsiteY1" fmla="*/ 0 h 5143500"/>
              <a:gd name="connsiteX2" fmla="*/ 7966112 w 7966112"/>
              <a:gd name="connsiteY2" fmla="*/ 5143500 h 5143500"/>
              <a:gd name="connsiteX3" fmla="*/ 0 w 7966112"/>
              <a:gd name="connsiteY3" fmla="*/ 5143500 h 5143500"/>
              <a:gd name="connsiteX4" fmla="*/ 0 w 7966112"/>
              <a:gd name="connsiteY4" fmla="*/ 0 h 5143500"/>
              <a:gd name="connsiteX0" fmla="*/ 0 w 7942258"/>
              <a:gd name="connsiteY0" fmla="*/ 0 h 5143500"/>
              <a:gd name="connsiteX1" fmla="*/ 5779504 w 7942258"/>
              <a:gd name="connsiteY1" fmla="*/ 0 h 5143500"/>
              <a:gd name="connsiteX2" fmla="*/ 7942258 w 7942258"/>
              <a:gd name="connsiteY2" fmla="*/ 5143500 h 5143500"/>
              <a:gd name="connsiteX3" fmla="*/ 0 w 7942258"/>
              <a:gd name="connsiteY3" fmla="*/ 5143500 h 5143500"/>
              <a:gd name="connsiteX4" fmla="*/ 0 w 7942258"/>
              <a:gd name="connsiteY4" fmla="*/ 0 h 5143500"/>
              <a:gd name="connsiteX0" fmla="*/ 0 w 7886599"/>
              <a:gd name="connsiteY0" fmla="*/ 0 h 5151451"/>
              <a:gd name="connsiteX1" fmla="*/ 5779504 w 7886599"/>
              <a:gd name="connsiteY1" fmla="*/ 0 h 5151451"/>
              <a:gd name="connsiteX2" fmla="*/ 7886599 w 7886599"/>
              <a:gd name="connsiteY2" fmla="*/ 5151451 h 5151451"/>
              <a:gd name="connsiteX3" fmla="*/ 0 w 7886599"/>
              <a:gd name="connsiteY3" fmla="*/ 5143500 h 5151451"/>
              <a:gd name="connsiteX4" fmla="*/ 0 w 7886599"/>
              <a:gd name="connsiteY4" fmla="*/ 0 h 5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599" h="5151451">
                <a:moveTo>
                  <a:pt x="0" y="0"/>
                </a:moveTo>
                <a:lnTo>
                  <a:pt x="5779504" y="0"/>
                </a:lnTo>
                <a:lnTo>
                  <a:pt x="7886599" y="5151451"/>
                </a:lnTo>
                <a:lnTo>
                  <a:pt x="0" y="5143500"/>
                </a:lnTo>
                <a:lnTo>
                  <a:pt x="0" y="0"/>
                </a:lnTo>
                <a:close/>
              </a:path>
            </a:pathLst>
          </a:cu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2"/>
          </a:p>
        </p:txBody>
      </p:sp>
      <p:sp>
        <p:nvSpPr>
          <p:cNvPr id="10" name="Text Placeholder 9"/>
          <p:cNvSpPr>
            <a:spLocks noGrp="1"/>
          </p:cNvSpPr>
          <p:nvPr>
            <p:ph type="body" sz="quarter" idx="10" hasCustomPrompt="1"/>
          </p:nvPr>
        </p:nvSpPr>
        <p:spPr>
          <a:xfrm>
            <a:off x="506506" y="164638"/>
            <a:ext cx="9399494"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506506" y="932723"/>
            <a:ext cx="9399494"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15401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906000" cy="768085"/>
          </a:xfrm>
          <a:prstGeom prst="rect">
            <a:avLst/>
          </a:prstGeom>
        </p:spPr>
        <p:txBody>
          <a:bodyPr anchor="ctr"/>
          <a:lstStyle>
            <a:lvl1pPr marL="0" indent="0" algn="ctr">
              <a:buNone/>
              <a:defRPr sz="40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9906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509189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2" y="1"/>
            <a:ext cx="8543816" cy="6868601"/>
          </a:xfrm>
          <a:custGeom>
            <a:avLst/>
            <a:gdLst>
              <a:gd name="connsiteX0" fmla="*/ 0 w 8244408"/>
              <a:gd name="connsiteY0" fmla="*/ 0 h 5143500"/>
              <a:gd name="connsiteX1" fmla="*/ 8244408 w 8244408"/>
              <a:gd name="connsiteY1" fmla="*/ 0 h 5143500"/>
              <a:gd name="connsiteX2" fmla="*/ 8244408 w 8244408"/>
              <a:gd name="connsiteY2" fmla="*/ 5143500 h 5143500"/>
              <a:gd name="connsiteX3" fmla="*/ 0 w 8244408"/>
              <a:gd name="connsiteY3" fmla="*/ 5143500 h 5143500"/>
              <a:gd name="connsiteX4" fmla="*/ 0 w 8244408"/>
              <a:gd name="connsiteY4" fmla="*/ 0 h 5143500"/>
              <a:gd name="connsiteX0" fmla="*/ 0 w 8244408"/>
              <a:gd name="connsiteY0" fmla="*/ 0 h 5143500"/>
              <a:gd name="connsiteX1" fmla="*/ 5779504 w 8244408"/>
              <a:gd name="connsiteY1" fmla="*/ 0 h 5143500"/>
              <a:gd name="connsiteX2" fmla="*/ 8244408 w 8244408"/>
              <a:gd name="connsiteY2" fmla="*/ 5143500 h 5143500"/>
              <a:gd name="connsiteX3" fmla="*/ 0 w 8244408"/>
              <a:gd name="connsiteY3" fmla="*/ 5143500 h 5143500"/>
              <a:gd name="connsiteX4" fmla="*/ 0 w 8244408"/>
              <a:gd name="connsiteY4" fmla="*/ 0 h 5143500"/>
              <a:gd name="connsiteX0" fmla="*/ 0 w 8069479"/>
              <a:gd name="connsiteY0" fmla="*/ 0 h 5143500"/>
              <a:gd name="connsiteX1" fmla="*/ 5779504 w 8069479"/>
              <a:gd name="connsiteY1" fmla="*/ 0 h 5143500"/>
              <a:gd name="connsiteX2" fmla="*/ 8069479 w 8069479"/>
              <a:gd name="connsiteY2" fmla="*/ 5143500 h 5143500"/>
              <a:gd name="connsiteX3" fmla="*/ 0 w 8069479"/>
              <a:gd name="connsiteY3" fmla="*/ 5143500 h 5143500"/>
              <a:gd name="connsiteX4" fmla="*/ 0 w 8069479"/>
              <a:gd name="connsiteY4" fmla="*/ 0 h 5143500"/>
              <a:gd name="connsiteX0" fmla="*/ 0 w 8013820"/>
              <a:gd name="connsiteY0" fmla="*/ 0 h 5143500"/>
              <a:gd name="connsiteX1" fmla="*/ 5779504 w 8013820"/>
              <a:gd name="connsiteY1" fmla="*/ 0 h 5143500"/>
              <a:gd name="connsiteX2" fmla="*/ 8013820 w 8013820"/>
              <a:gd name="connsiteY2" fmla="*/ 5143500 h 5143500"/>
              <a:gd name="connsiteX3" fmla="*/ 0 w 8013820"/>
              <a:gd name="connsiteY3" fmla="*/ 5143500 h 5143500"/>
              <a:gd name="connsiteX4" fmla="*/ 0 w 8013820"/>
              <a:gd name="connsiteY4" fmla="*/ 0 h 5143500"/>
              <a:gd name="connsiteX0" fmla="*/ 0 w 7966112"/>
              <a:gd name="connsiteY0" fmla="*/ 0 h 5143500"/>
              <a:gd name="connsiteX1" fmla="*/ 5779504 w 7966112"/>
              <a:gd name="connsiteY1" fmla="*/ 0 h 5143500"/>
              <a:gd name="connsiteX2" fmla="*/ 7966112 w 7966112"/>
              <a:gd name="connsiteY2" fmla="*/ 5143500 h 5143500"/>
              <a:gd name="connsiteX3" fmla="*/ 0 w 7966112"/>
              <a:gd name="connsiteY3" fmla="*/ 5143500 h 5143500"/>
              <a:gd name="connsiteX4" fmla="*/ 0 w 7966112"/>
              <a:gd name="connsiteY4" fmla="*/ 0 h 5143500"/>
              <a:gd name="connsiteX0" fmla="*/ 0 w 7942258"/>
              <a:gd name="connsiteY0" fmla="*/ 0 h 5143500"/>
              <a:gd name="connsiteX1" fmla="*/ 5779504 w 7942258"/>
              <a:gd name="connsiteY1" fmla="*/ 0 h 5143500"/>
              <a:gd name="connsiteX2" fmla="*/ 7942258 w 7942258"/>
              <a:gd name="connsiteY2" fmla="*/ 5143500 h 5143500"/>
              <a:gd name="connsiteX3" fmla="*/ 0 w 7942258"/>
              <a:gd name="connsiteY3" fmla="*/ 5143500 h 5143500"/>
              <a:gd name="connsiteX4" fmla="*/ 0 w 7942258"/>
              <a:gd name="connsiteY4" fmla="*/ 0 h 5143500"/>
              <a:gd name="connsiteX0" fmla="*/ 0 w 7886599"/>
              <a:gd name="connsiteY0" fmla="*/ 0 h 5151451"/>
              <a:gd name="connsiteX1" fmla="*/ 5779504 w 7886599"/>
              <a:gd name="connsiteY1" fmla="*/ 0 h 5151451"/>
              <a:gd name="connsiteX2" fmla="*/ 7886599 w 7886599"/>
              <a:gd name="connsiteY2" fmla="*/ 5151451 h 5151451"/>
              <a:gd name="connsiteX3" fmla="*/ 0 w 7886599"/>
              <a:gd name="connsiteY3" fmla="*/ 5143500 h 5151451"/>
              <a:gd name="connsiteX4" fmla="*/ 0 w 7886599"/>
              <a:gd name="connsiteY4" fmla="*/ 0 h 5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599" h="5151451">
                <a:moveTo>
                  <a:pt x="0" y="0"/>
                </a:moveTo>
                <a:lnTo>
                  <a:pt x="5779504" y="0"/>
                </a:lnTo>
                <a:lnTo>
                  <a:pt x="7886599" y="5151451"/>
                </a:lnTo>
                <a:lnTo>
                  <a:pt x="0" y="5143500"/>
                </a:lnTo>
                <a:lnTo>
                  <a:pt x="0" y="0"/>
                </a:lnTo>
                <a:close/>
              </a:path>
            </a:pathLst>
          </a:cu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2"/>
          </a:p>
        </p:txBody>
      </p:sp>
      <p:sp>
        <p:nvSpPr>
          <p:cNvPr id="10" name="Text Placeholder 9"/>
          <p:cNvSpPr>
            <a:spLocks noGrp="1"/>
          </p:cNvSpPr>
          <p:nvPr>
            <p:ph type="body" sz="quarter" idx="10" hasCustomPrompt="1"/>
          </p:nvPr>
        </p:nvSpPr>
        <p:spPr>
          <a:xfrm>
            <a:off x="506506" y="164638"/>
            <a:ext cx="9399494"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506506" y="932723"/>
            <a:ext cx="9399494"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642729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00431"/>
            <a:ext cx="9906000" cy="768085"/>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868516"/>
            <a:ext cx="9906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703350" y="1700809"/>
            <a:ext cx="1786275" cy="2198492"/>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947523" y="1700809"/>
            <a:ext cx="1786275" cy="2198492"/>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191696" y="1700809"/>
            <a:ext cx="1786275" cy="2198492"/>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7435869" y="1700809"/>
            <a:ext cx="1786275" cy="2198492"/>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1494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pic>
        <p:nvPicPr>
          <p:cNvPr id="5"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4688" y="548680"/>
            <a:ext cx="2886321" cy="3542000"/>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2249184" y="695936"/>
            <a:ext cx="2651636" cy="22164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86686" y="3185733"/>
            <a:ext cx="2886321" cy="3542000"/>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5" hasCustomPrompt="1"/>
          </p:nvPr>
        </p:nvSpPr>
        <p:spPr>
          <a:xfrm>
            <a:off x="6591182" y="3332989"/>
            <a:ext cx="2651636" cy="22164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01030"/>
            <a:ext cx="9906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869115"/>
            <a:ext cx="9906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0948" y="1630695"/>
            <a:ext cx="3654439" cy="544671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7059235" y="1814893"/>
            <a:ext cx="2107587" cy="40068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98181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10372"/>
            <a:ext cx="9906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978457"/>
            <a:ext cx="9906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7"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7650" y="1316766"/>
            <a:ext cx="6974697" cy="436608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253253" y="5682850"/>
            <a:ext cx="9399494" cy="722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112">
              <a:solidFill>
                <a:schemeClr val="tx1"/>
              </a:solidFill>
            </a:endParaRPr>
          </a:p>
        </p:txBody>
      </p:sp>
      <p:sp>
        <p:nvSpPr>
          <p:cNvPr id="9" name="Picture Placeholder 2"/>
          <p:cNvSpPr>
            <a:spLocks noGrp="1"/>
          </p:cNvSpPr>
          <p:nvPr>
            <p:ph type="pic" idx="1" hasCustomPrompt="1"/>
          </p:nvPr>
        </p:nvSpPr>
        <p:spPr>
          <a:xfrm>
            <a:off x="986201" y="1873324"/>
            <a:ext cx="3342730" cy="30424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3570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15" name="Picture Placeholder 2"/>
          <p:cNvSpPr>
            <a:spLocks noGrp="1"/>
          </p:cNvSpPr>
          <p:nvPr>
            <p:ph type="pic" idx="12" hasCustomPrompt="1"/>
          </p:nvPr>
        </p:nvSpPr>
        <p:spPr>
          <a:xfrm>
            <a:off x="3537950" y="627275"/>
            <a:ext cx="2730000" cy="33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3" hasCustomPrompt="1"/>
          </p:nvPr>
        </p:nvSpPr>
        <p:spPr>
          <a:xfrm>
            <a:off x="4464232" y="4089360"/>
            <a:ext cx="1803719"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4" hasCustomPrompt="1"/>
          </p:nvPr>
        </p:nvSpPr>
        <p:spPr>
          <a:xfrm>
            <a:off x="6347638" y="1773170"/>
            <a:ext cx="1803586" cy="221410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73187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70" r:id="rId5"/>
    <p:sldLayoutId id="2147483655" r:id="rId6"/>
    <p:sldLayoutId id="2147483662" r:id="rId7"/>
    <p:sldLayoutId id="2147483663" r:id="rId8"/>
    <p:sldLayoutId id="2147483664" r:id="rId9"/>
    <p:sldLayoutId id="2147483665" r:id="rId10"/>
    <p:sldLayoutId id="2147483667" r:id="rId11"/>
    <p:sldLayoutId id="2147483666" r:id="rId12"/>
    <p:sldLayoutId id="2147483668" r:id="rId13"/>
    <p:sldLayoutId id="2147483671" r:id="rId14"/>
    <p:sldLayoutId id="2147483669" r:id="rId15"/>
    <p:sldLayoutId id="2147483656" r:id="rId16"/>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2" r:id="rId2"/>
    <p:sldLayoutId id="2147483673" r:id="rId3"/>
    <p:sldLayoutId id="2147483692" r:id="rId4"/>
    <p:sldLayoutId id="2147483693" r:id="rId5"/>
    <p:sldLayoutId id="2147483694" r:id="rId6"/>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chnofaq.org/posts/2021/03/how-to-promote-digital-transformation-in-the-workplace/" TargetMode="External"/><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hyperlink" Target="https://ru.wikipedia.org/wiki/%D0%9A%D0%B0%D1%82%D0%B5%D0%B3%D0%BE%D1%80%D0%B8%D1%8F:%D0%A2%D0%B5%D0%BB%D0%B5%D0%BA%D0%BE%D0%BC%D0%BC%D1%83%D0%BD%D0%B8%D0%BA%D0%B0%D1%86%D0%B8%D0%BE%D0%BD%D0%BD%D1%8B%D0%B5_%D0%BA%D0%BE%D0%BC%D0%BF%D0%B0%D0%BD%D0%B8%D0%B8_%D0%92%D1%8C%D0%B5%D1%82%D0%BD%D0%B0%D0%BC%D0%B0"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hyperlink" Target="https://en.wikipedia.org/wiki/Viette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17.emf"/><Relationship Id="rId5" Type="http://schemas.openxmlformats.org/officeDocument/2006/relationships/package" Target="../embeddings/Microsoft_Visio_Drawing1.vsdx"/><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hyperlink" Target="https://energy.acm.org/conferences/eenergy/2019/registration.php" TargetMode="External"/><Relationship Id="rId10" Type="http://schemas.openxmlformats.org/officeDocument/2006/relationships/image" Target="../media/image28.png"/><Relationship Id="rId4" Type="http://schemas.openxmlformats.org/officeDocument/2006/relationships/image" Target="../media/image23.jp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hanhchinh.vutm.edu.vn/"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hyperlink" Target="http://vanbandieuhanh.hvu.edu.vn/" TargetMode="External"/><Relationship Id="rId5" Type="http://schemas.openxmlformats.org/officeDocument/2006/relationships/hyperlink" Target="http://222.252.17.171:8686/" TargetMode="External"/><Relationship Id="rId4" Type="http://schemas.openxmlformats.org/officeDocument/2006/relationships/hyperlink" Target="http://quanlyvanban.tnus.edu.vn/login.aspx"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2.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hyperlink" Target="https://pixabay.com/en/thank-you-thanks-greeting-card-94408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r="60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8E8585-E21D-7C1E-2023-E1F63D8F0CF6}"/>
              </a:ext>
            </a:extLst>
          </p:cNvPr>
          <p:cNvSpPr txBox="1"/>
          <p:nvPr/>
        </p:nvSpPr>
        <p:spPr>
          <a:xfrm>
            <a:off x="4037238" y="81147"/>
            <a:ext cx="5745088" cy="584775"/>
          </a:xfrm>
          <a:prstGeom prst="rect">
            <a:avLst/>
          </a:prstGeom>
          <a:noFill/>
        </p:spPr>
        <p:txBody>
          <a:bodyPr wrap="square">
            <a:spAutoFit/>
          </a:bodyPr>
          <a:lstStyle/>
          <a:p>
            <a:pPr algn="ctr"/>
            <a:r>
              <a:rPr lang="vi-VN" sz="1600" dirty="0">
                <a:solidFill>
                  <a:schemeClr val="accent3">
                    <a:lumMod val="75000"/>
                  </a:schemeClr>
                </a:solidFill>
                <a:latin typeface="+mj-lt"/>
              </a:rPr>
              <a:t>BỘ GIÁO DỤC VÀ ĐÀO TẠO</a:t>
            </a:r>
          </a:p>
          <a:p>
            <a:pPr algn="ctr"/>
            <a:r>
              <a:rPr lang="vi-VN" sz="1600" b="1" dirty="0">
                <a:solidFill>
                  <a:schemeClr val="accent3">
                    <a:lumMod val="75000"/>
                  </a:schemeClr>
                </a:solidFill>
                <a:latin typeface="+mj-lt"/>
              </a:rPr>
              <a:t>TRƯỜNG ĐẠI HỌC HÒA BÌNH</a:t>
            </a:r>
            <a:endParaRPr lang="vi-VN" sz="1600" dirty="0">
              <a:solidFill>
                <a:schemeClr val="accent3">
                  <a:lumMod val="75000"/>
                </a:schemeClr>
              </a:solidFill>
              <a:latin typeface="+mj-lt"/>
            </a:endParaRPr>
          </a:p>
        </p:txBody>
      </p:sp>
      <p:graphicFrame>
        <p:nvGraphicFramePr>
          <p:cNvPr id="7" name="Table 6">
            <a:extLst>
              <a:ext uri="{FF2B5EF4-FFF2-40B4-BE49-F238E27FC236}">
                <a16:creationId xmlns:a16="http://schemas.microsoft.com/office/drawing/2014/main" id="{EAF1366B-953C-CFC8-D4E5-E9788B923DAE}"/>
              </a:ext>
            </a:extLst>
          </p:cNvPr>
          <p:cNvGraphicFramePr>
            <a:graphicFrameLocks noGrp="1"/>
          </p:cNvGraphicFramePr>
          <p:nvPr>
            <p:extLst>
              <p:ext uri="{D42A27DB-BD31-4B8C-83A1-F6EECF244321}">
                <p14:modId xmlns:p14="http://schemas.microsoft.com/office/powerpoint/2010/main" val="2901382440"/>
              </p:ext>
            </p:extLst>
          </p:nvPr>
        </p:nvGraphicFramePr>
        <p:xfrm>
          <a:off x="4160912" y="665922"/>
          <a:ext cx="5621414" cy="267272"/>
        </p:xfrm>
        <a:graphic>
          <a:graphicData uri="http://schemas.openxmlformats.org/drawingml/2006/table">
            <a:tbl>
              <a:tblPr>
                <a:tableStyleId>{5C22544A-7EE6-4342-B048-85BDC9FD1C3A}</a:tableStyleId>
              </a:tblPr>
              <a:tblGrid>
                <a:gridCol w="5621414">
                  <a:extLst>
                    <a:ext uri="{9D8B030D-6E8A-4147-A177-3AD203B41FA5}">
                      <a16:colId xmlns:a16="http://schemas.microsoft.com/office/drawing/2014/main" val="4235076915"/>
                    </a:ext>
                  </a:extLst>
                </a:gridCol>
              </a:tblGrid>
              <a:tr h="0">
                <a:tc>
                  <a:txBody>
                    <a:bodyPr/>
                    <a:lstStyle/>
                    <a:p>
                      <a:pPr marL="0" marR="0" indent="-5080" algn="ctr">
                        <a:lnSpc>
                          <a:spcPct val="130000"/>
                        </a:lnSpc>
                        <a:spcBef>
                          <a:spcPts val="400"/>
                        </a:spcBef>
                        <a:spcAft>
                          <a:spcPts val="0"/>
                        </a:spcAft>
                      </a:pPr>
                      <a:r>
                        <a:rPr lang="en-US" sz="1500" dirty="0">
                          <a:solidFill>
                            <a:schemeClr val="accent3">
                              <a:lumMod val="75000"/>
                            </a:schemeClr>
                          </a:solidFill>
                          <a:effectLst/>
                          <a:sym typeface="Wingdings" panose="05000000000000000000" pitchFamily="2" charset="2"/>
                        </a:rPr>
                        <a:t></a:t>
                      </a:r>
                      <a:endParaRPr lang="en-US" sz="1200" dirty="0">
                        <a:solidFill>
                          <a:schemeClr val="accent3">
                            <a:lumMod val="75000"/>
                          </a:schemeClr>
                        </a:solidFill>
                        <a:effectLst/>
                        <a:latin typeface="Times New Roman" panose="02020603050405020304" pitchFamily="18" charset="0"/>
                        <a:ea typeface="Times New Roman" panose="02020603050405020304" pitchFamily="18" charset="0"/>
                      </a:endParaRPr>
                    </a:p>
                  </a:txBody>
                  <a:tcPr marL="114300" marR="114300" marT="0" marB="0">
                    <a:noFill/>
                  </a:tcPr>
                </a:tc>
                <a:extLst>
                  <a:ext uri="{0D108BD9-81ED-4DB2-BD59-A6C34878D82A}">
                    <a16:rowId xmlns:a16="http://schemas.microsoft.com/office/drawing/2014/main" val="1298752649"/>
                  </a:ext>
                </a:extLst>
              </a:tr>
            </a:tbl>
          </a:graphicData>
        </a:graphic>
      </p:graphicFrame>
      <p:pic>
        <p:nvPicPr>
          <p:cNvPr id="1027" name="Picture 1">
            <a:extLst>
              <a:ext uri="{FF2B5EF4-FFF2-40B4-BE49-F238E27FC236}">
                <a16:creationId xmlns:a16="http://schemas.microsoft.com/office/drawing/2014/main" id="{3DDA3DDB-E642-0820-1AF7-BF70674F7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9200" y="929256"/>
            <a:ext cx="1056088" cy="79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F1ABA3F7-00A9-9762-B78C-71E471158F45}"/>
              </a:ext>
            </a:extLst>
          </p:cNvPr>
          <p:cNvSpPr txBox="1"/>
          <p:nvPr/>
        </p:nvSpPr>
        <p:spPr>
          <a:xfrm>
            <a:off x="4037238" y="6093296"/>
            <a:ext cx="5745088" cy="307777"/>
          </a:xfrm>
          <a:prstGeom prst="rect">
            <a:avLst/>
          </a:prstGeom>
          <a:noFill/>
        </p:spPr>
        <p:txBody>
          <a:bodyPr wrap="square" rtlCol="0">
            <a:spAutoFit/>
          </a:bodyPr>
          <a:lstStyle/>
          <a:p>
            <a:pPr algn="ctr"/>
            <a:r>
              <a:rPr lang="en-US" sz="1400" i="1" dirty="0">
                <a:solidFill>
                  <a:schemeClr val="accent3">
                    <a:lumMod val="75000"/>
                  </a:schemeClr>
                </a:solidFill>
                <a:latin typeface="+mj-lt"/>
              </a:rPr>
              <a:t>Hà </a:t>
            </a:r>
            <a:r>
              <a:rPr lang="en-US" sz="1400" i="1" dirty="0" err="1">
                <a:solidFill>
                  <a:schemeClr val="accent3">
                    <a:lumMod val="75000"/>
                  </a:schemeClr>
                </a:solidFill>
                <a:latin typeface="+mj-lt"/>
              </a:rPr>
              <a:t>Nội</a:t>
            </a:r>
            <a:r>
              <a:rPr lang="en-US" sz="1400" i="1" dirty="0">
                <a:solidFill>
                  <a:schemeClr val="accent3">
                    <a:lumMod val="75000"/>
                  </a:schemeClr>
                </a:solidFill>
                <a:latin typeface="+mj-lt"/>
              </a:rPr>
              <a:t>, </a:t>
            </a:r>
            <a:r>
              <a:rPr lang="en-US" sz="1400" i="1" dirty="0" err="1">
                <a:solidFill>
                  <a:schemeClr val="accent3">
                    <a:lumMod val="75000"/>
                  </a:schemeClr>
                </a:solidFill>
                <a:latin typeface="+mj-lt"/>
              </a:rPr>
              <a:t>ngày</a:t>
            </a:r>
            <a:r>
              <a:rPr lang="en-US" sz="1400" i="1" dirty="0">
                <a:solidFill>
                  <a:schemeClr val="accent3">
                    <a:lumMod val="75000"/>
                  </a:schemeClr>
                </a:solidFill>
                <a:latin typeface="+mj-lt"/>
              </a:rPr>
              <a:t> 22 </a:t>
            </a:r>
            <a:r>
              <a:rPr lang="en-US" sz="1400" i="1" dirty="0" err="1">
                <a:solidFill>
                  <a:schemeClr val="accent3">
                    <a:lumMod val="75000"/>
                  </a:schemeClr>
                </a:solidFill>
                <a:latin typeface="+mj-lt"/>
              </a:rPr>
              <a:t>tháng</a:t>
            </a:r>
            <a:r>
              <a:rPr lang="en-US" sz="1400" i="1" dirty="0">
                <a:solidFill>
                  <a:schemeClr val="accent3">
                    <a:lumMod val="75000"/>
                  </a:schemeClr>
                </a:solidFill>
                <a:latin typeface="+mj-lt"/>
              </a:rPr>
              <a:t> 12 </a:t>
            </a:r>
            <a:r>
              <a:rPr lang="en-US" sz="1400" i="1" dirty="0" err="1">
                <a:solidFill>
                  <a:schemeClr val="accent3">
                    <a:lumMod val="75000"/>
                  </a:schemeClr>
                </a:solidFill>
                <a:latin typeface="+mj-lt"/>
              </a:rPr>
              <a:t>năm</a:t>
            </a:r>
            <a:r>
              <a:rPr lang="en-US" sz="1400" i="1" dirty="0">
                <a:solidFill>
                  <a:schemeClr val="accent3">
                    <a:lumMod val="75000"/>
                  </a:schemeClr>
                </a:solidFill>
                <a:latin typeface="+mj-lt"/>
              </a:rPr>
              <a:t> 2022</a:t>
            </a:r>
          </a:p>
        </p:txBody>
      </p:sp>
      <p:sp>
        <p:nvSpPr>
          <p:cNvPr id="11" name="TextBox 10">
            <a:extLst>
              <a:ext uri="{FF2B5EF4-FFF2-40B4-BE49-F238E27FC236}">
                <a16:creationId xmlns:a16="http://schemas.microsoft.com/office/drawing/2014/main" id="{8AD0227B-3FCC-E6E2-45C0-6EE10EF9D2A8}"/>
              </a:ext>
            </a:extLst>
          </p:cNvPr>
          <p:cNvSpPr txBox="1"/>
          <p:nvPr/>
        </p:nvSpPr>
        <p:spPr>
          <a:xfrm>
            <a:off x="4160912" y="1720750"/>
            <a:ext cx="5745088" cy="1975413"/>
          </a:xfrm>
          <a:prstGeom prst="rect">
            <a:avLst/>
          </a:prstGeom>
          <a:noFill/>
        </p:spPr>
        <p:txBody>
          <a:bodyPr wrap="square" rtlCol="0">
            <a:spAutoFit/>
          </a:bodyPr>
          <a:lstStyle/>
          <a:p>
            <a:pPr marL="0" marR="0" indent="-5080" algn="ctr">
              <a:spcBef>
                <a:spcPts val="400"/>
              </a:spcBef>
              <a:spcAft>
                <a:spcPts val="0"/>
              </a:spcAft>
            </a:pPr>
            <a:r>
              <a:rPr lang="en-US" sz="2000" b="1" dirty="0">
                <a:solidFill>
                  <a:schemeClr val="accent3">
                    <a:lumMod val="75000"/>
                  </a:schemeClr>
                </a:solidFill>
                <a:latin typeface="+mj-lt"/>
                <a:ea typeface="Times New Roman" panose="02020603050405020304" pitchFamily="18" charset="0"/>
              </a:rPr>
              <a:t>BÁO CÁO LUẬN VĂN THẠC SĨ</a:t>
            </a:r>
          </a:p>
          <a:p>
            <a:pPr marL="0" marR="0" indent="-5080" algn="ctr">
              <a:spcBef>
                <a:spcPts val="400"/>
              </a:spcBef>
              <a:spcAft>
                <a:spcPts val="0"/>
              </a:spcAft>
            </a:pPr>
            <a:r>
              <a:rPr lang="en-US" sz="2000" dirty="0" err="1">
                <a:solidFill>
                  <a:schemeClr val="accent3">
                    <a:lumMod val="75000"/>
                  </a:schemeClr>
                </a:solidFill>
                <a:latin typeface="+mj-lt"/>
                <a:ea typeface="Times New Roman" panose="02020603050405020304" pitchFamily="18" charset="0"/>
              </a:rPr>
              <a:t>Ngành</a:t>
            </a:r>
            <a:r>
              <a:rPr lang="en-US" sz="2000" dirty="0">
                <a:solidFill>
                  <a:schemeClr val="accent3">
                    <a:lumMod val="75000"/>
                  </a:schemeClr>
                </a:solidFill>
                <a:latin typeface="+mj-lt"/>
                <a:ea typeface="Times New Roman" panose="02020603050405020304" pitchFamily="18" charset="0"/>
              </a:rPr>
              <a:t>: </a:t>
            </a:r>
            <a:r>
              <a:rPr lang="en-US" sz="2000" dirty="0" err="1">
                <a:solidFill>
                  <a:schemeClr val="accent3">
                    <a:lumMod val="75000"/>
                  </a:schemeClr>
                </a:solidFill>
                <a:latin typeface="+mj-lt"/>
                <a:ea typeface="Times New Roman" panose="02020603050405020304" pitchFamily="18" charset="0"/>
              </a:rPr>
              <a:t>Công</a:t>
            </a:r>
            <a:r>
              <a:rPr lang="en-US" sz="2000" dirty="0">
                <a:solidFill>
                  <a:schemeClr val="accent3">
                    <a:lumMod val="75000"/>
                  </a:schemeClr>
                </a:solidFill>
                <a:latin typeface="+mj-lt"/>
                <a:ea typeface="Times New Roman" panose="02020603050405020304" pitchFamily="18" charset="0"/>
              </a:rPr>
              <a:t> </a:t>
            </a:r>
            <a:r>
              <a:rPr lang="en-US" sz="2000" dirty="0" err="1">
                <a:solidFill>
                  <a:schemeClr val="accent3">
                    <a:lumMod val="75000"/>
                  </a:schemeClr>
                </a:solidFill>
                <a:latin typeface="+mj-lt"/>
                <a:ea typeface="Times New Roman" panose="02020603050405020304" pitchFamily="18" charset="0"/>
              </a:rPr>
              <a:t>nghệ</a:t>
            </a:r>
            <a:r>
              <a:rPr lang="en-US" sz="2000" dirty="0">
                <a:solidFill>
                  <a:schemeClr val="accent3">
                    <a:lumMod val="75000"/>
                  </a:schemeClr>
                </a:solidFill>
                <a:latin typeface="+mj-lt"/>
                <a:ea typeface="Times New Roman" panose="02020603050405020304" pitchFamily="18" charset="0"/>
              </a:rPr>
              <a:t> </a:t>
            </a:r>
            <a:r>
              <a:rPr lang="en-US" sz="2000" dirty="0" err="1">
                <a:solidFill>
                  <a:schemeClr val="accent3">
                    <a:lumMod val="75000"/>
                  </a:schemeClr>
                </a:solidFill>
                <a:latin typeface="+mj-lt"/>
                <a:ea typeface="Times New Roman" panose="02020603050405020304" pitchFamily="18" charset="0"/>
              </a:rPr>
              <a:t>thông</a:t>
            </a:r>
            <a:r>
              <a:rPr lang="en-US" sz="2000" dirty="0">
                <a:solidFill>
                  <a:schemeClr val="accent3">
                    <a:lumMod val="75000"/>
                  </a:schemeClr>
                </a:solidFill>
                <a:latin typeface="+mj-lt"/>
                <a:ea typeface="Times New Roman" panose="02020603050405020304" pitchFamily="18" charset="0"/>
              </a:rPr>
              <a:t> tin</a:t>
            </a:r>
          </a:p>
          <a:p>
            <a:pPr marL="0" marR="0" indent="-5080" algn="ctr">
              <a:lnSpc>
                <a:spcPct val="150000"/>
              </a:lnSpc>
              <a:spcBef>
                <a:spcPts val="400"/>
              </a:spcBef>
              <a:spcAft>
                <a:spcPts val="0"/>
              </a:spcAft>
            </a:pPr>
            <a:endParaRPr lang="en-US" sz="1600" b="1" dirty="0">
              <a:solidFill>
                <a:schemeClr val="accent3">
                  <a:lumMod val="75000"/>
                </a:schemeClr>
              </a:solidFill>
              <a:effectLst/>
              <a:latin typeface="+mj-lt"/>
              <a:ea typeface="Times New Roman" panose="02020603050405020304" pitchFamily="18" charset="0"/>
            </a:endParaRPr>
          </a:p>
          <a:p>
            <a:pPr marL="0" marR="0" indent="-5080" algn="ctr">
              <a:lnSpc>
                <a:spcPct val="150000"/>
              </a:lnSpc>
              <a:spcBef>
                <a:spcPts val="400"/>
              </a:spcBef>
              <a:spcAft>
                <a:spcPts val="0"/>
              </a:spcAft>
            </a:pPr>
            <a:r>
              <a:rPr lang="en-US" sz="1600" b="1" dirty="0">
                <a:solidFill>
                  <a:schemeClr val="accent3">
                    <a:lumMod val="75000"/>
                  </a:schemeClr>
                </a:solidFill>
                <a:effectLst/>
                <a:latin typeface="+mj-lt"/>
                <a:ea typeface="Times New Roman" panose="02020603050405020304" pitchFamily="18" charset="0"/>
              </a:rPr>
              <a:t>CHUYỂN ĐỔI SỐ NGHIỆP VỤ VĂN BẢN VÀ ĐIỀU HÀNH </a:t>
            </a:r>
          </a:p>
          <a:p>
            <a:pPr marL="0" marR="0" indent="-5080" algn="ctr">
              <a:lnSpc>
                <a:spcPct val="150000"/>
              </a:lnSpc>
              <a:spcBef>
                <a:spcPts val="400"/>
              </a:spcBef>
              <a:spcAft>
                <a:spcPts val="0"/>
              </a:spcAft>
            </a:pPr>
            <a:r>
              <a:rPr lang="en-US" sz="1600" b="1" dirty="0">
                <a:solidFill>
                  <a:schemeClr val="accent3">
                    <a:lumMod val="75000"/>
                  </a:schemeClr>
                </a:solidFill>
                <a:effectLst/>
                <a:latin typeface="+mj-lt"/>
                <a:ea typeface="Times New Roman" panose="02020603050405020304" pitchFamily="18" charset="0"/>
              </a:rPr>
              <a:t>TRONG GIÁO DỤC</a:t>
            </a:r>
          </a:p>
        </p:txBody>
      </p:sp>
      <p:sp>
        <p:nvSpPr>
          <p:cNvPr id="12" name="TextBox 11">
            <a:extLst>
              <a:ext uri="{FF2B5EF4-FFF2-40B4-BE49-F238E27FC236}">
                <a16:creationId xmlns:a16="http://schemas.microsoft.com/office/drawing/2014/main" id="{61E552E9-5C82-D85F-56A5-E30F1A38F198}"/>
              </a:ext>
            </a:extLst>
          </p:cNvPr>
          <p:cNvSpPr txBox="1"/>
          <p:nvPr/>
        </p:nvSpPr>
        <p:spPr>
          <a:xfrm>
            <a:off x="4160912" y="4259263"/>
            <a:ext cx="5282665" cy="1257267"/>
          </a:xfrm>
          <a:prstGeom prst="rect">
            <a:avLst/>
          </a:prstGeom>
          <a:noFill/>
        </p:spPr>
        <p:txBody>
          <a:bodyPr wrap="none" rtlCol="0">
            <a:spAutoFit/>
          </a:bodyPr>
          <a:lstStyle/>
          <a:p>
            <a:pPr marL="0" marR="0" indent="-5080" algn="l">
              <a:lnSpc>
                <a:spcPct val="150000"/>
              </a:lnSpc>
              <a:spcBef>
                <a:spcPts val="400"/>
              </a:spcBef>
              <a:spcAft>
                <a:spcPts val="0"/>
              </a:spcAft>
            </a:pPr>
            <a:r>
              <a:rPr lang="en-US" sz="1600" dirty="0" err="1">
                <a:solidFill>
                  <a:schemeClr val="accent3">
                    <a:lumMod val="75000"/>
                  </a:schemeClr>
                </a:solidFill>
                <a:effectLst/>
                <a:latin typeface="+mj-lt"/>
                <a:ea typeface="Times New Roman" panose="02020603050405020304" pitchFamily="18" charset="0"/>
              </a:rPr>
              <a:t>Người</a:t>
            </a:r>
            <a:r>
              <a:rPr lang="en-US" sz="1600" dirty="0">
                <a:solidFill>
                  <a:schemeClr val="accent3">
                    <a:lumMod val="75000"/>
                  </a:schemeClr>
                </a:solidFill>
                <a:effectLst/>
                <a:latin typeface="+mj-lt"/>
                <a:ea typeface="Times New Roman" panose="02020603050405020304" pitchFamily="18" charset="0"/>
              </a:rPr>
              <a:t> </a:t>
            </a:r>
            <a:r>
              <a:rPr lang="en-US" sz="1600" dirty="0" err="1">
                <a:solidFill>
                  <a:schemeClr val="accent3">
                    <a:lumMod val="75000"/>
                  </a:schemeClr>
                </a:solidFill>
                <a:effectLst/>
                <a:latin typeface="+mj-lt"/>
                <a:ea typeface="Times New Roman" panose="02020603050405020304" pitchFamily="18" charset="0"/>
              </a:rPr>
              <a:t>hướng</a:t>
            </a:r>
            <a:r>
              <a:rPr lang="en-US" sz="1600" dirty="0">
                <a:solidFill>
                  <a:schemeClr val="accent3">
                    <a:lumMod val="75000"/>
                  </a:schemeClr>
                </a:solidFill>
                <a:effectLst/>
                <a:latin typeface="+mj-lt"/>
                <a:ea typeface="Times New Roman" panose="02020603050405020304" pitchFamily="18" charset="0"/>
              </a:rPr>
              <a:t> </a:t>
            </a:r>
            <a:r>
              <a:rPr lang="en-US" sz="1600" dirty="0" err="1">
                <a:solidFill>
                  <a:schemeClr val="accent3">
                    <a:lumMod val="75000"/>
                  </a:schemeClr>
                </a:solidFill>
                <a:effectLst/>
                <a:latin typeface="+mj-lt"/>
                <a:ea typeface="Times New Roman" panose="02020603050405020304" pitchFamily="18" charset="0"/>
              </a:rPr>
              <a:t>dẫn</a:t>
            </a:r>
            <a:r>
              <a:rPr lang="en-US" sz="1600" dirty="0">
                <a:solidFill>
                  <a:schemeClr val="accent3">
                    <a:lumMod val="75000"/>
                  </a:schemeClr>
                </a:solidFill>
                <a:effectLst/>
                <a:latin typeface="+mj-lt"/>
                <a:ea typeface="Times New Roman" panose="02020603050405020304" pitchFamily="18" charset="0"/>
              </a:rPr>
              <a:t> khoa </a:t>
            </a:r>
            <a:r>
              <a:rPr lang="en-US" sz="1600" dirty="0" err="1">
                <a:solidFill>
                  <a:schemeClr val="accent3">
                    <a:lumMod val="75000"/>
                  </a:schemeClr>
                </a:solidFill>
                <a:effectLst/>
                <a:latin typeface="+mj-lt"/>
                <a:ea typeface="Times New Roman" panose="02020603050405020304" pitchFamily="18" charset="0"/>
              </a:rPr>
              <a:t>học</a:t>
            </a:r>
            <a:r>
              <a:rPr lang="en-US" sz="1600" dirty="0">
                <a:solidFill>
                  <a:schemeClr val="accent3">
                    <a:lumMod val="75000"/>
                  </a:schemeClr>
                </a:solidFill>
                <a:effectLst/>
                <a:latin typeface="+mj-lt"/>
                <a:ea typeface="Times New Roman" panose="02020603050405020304" pitchFamily="18" charset="0"/>
              </a:rPr>
              <a:t>: PGS. TS. Nguyễn </a:t>
            </a:r>
            <a:r>
              <a:rPr lang="en-US" sz="1600" dirty="0" err="1">
                <a:solidFill>
                  <a:schemeClr val="accent3">
                    <a:lumMod val="75000"/>
                  </a:schemeClr>
                </a:solidFill>
                <a:effectLst/>
                <a:latin typeface="+mj-lt"/>
                <a:ea typeface="Times New Roman" panose="02020603050405020304" pitchFamily="18" charset="0"/>
              </a:rPr>
              <a:t>Việt</a:t>
            </a:r>
            <a:r>
              <a:rPr lang="en-US" sz="1600" dirty="0">
                <a:solidFill>
                  <a:schemeClr val="accent3">
                    <a:lumMod val="75000"/>
                  </a:schemeClr>
                </a:solidFill>
                <a:effectLst/>
                <a:latin typeface="+mj-lt"/>
                <a:ea typeface="Times New Roman" panose="02020603050405020304" pitchFamily="18" charset="0"/>
              </a:rPr>
              <a:t> Anh</a:t>
            </a:r>
          </a:p>
          <a:p>
            <a:pPr marL="0" marR="0" indent="-5080" algn="l">
              <a:lnSpc>
                <a:spcPct val="150000"/>
              </a:lnSpc>
              <a:spcBef>
                <a:spcPts val="400"/>
              </a:spcBef>
              <a:spcAft>
                <a:spcPts val="0"/>
              </a:spcAft>
            </a:pPr>
            <a:r>
              <a:rPr lang="en-US" sz="1600" dirty="0" err="1">
                <a:solidFill>
                  <a:schemeClr val="accent3">
                    <a:lumMod val="75000"/>
                  </a:schemeClr>
                </a:solidFill>
                <a:effectLst/>
                <a:latin typeface="+mj-lt"/>
                <a:ea typeface="Times New Roman" panose="02020603050405020304" pitchFamily="18" charset="0"/>
              </a:rPr>
              <a:t>Học</a:t>
            </a:r>
            <a:r>
              <a:rPr lang="en-US" sz="1600" dirty="0">
                <a:solidFill>
                  <a:schemeClr val="accent3">
                    <a:lumMod val="75000"/>
                  </a:schemeClr>
                </a:solidFill>
                <a:effectLst/>
                <a:latin typeface="+mj-lt"/>
                <a:ea typeface="Times New Roman" panose="02020603050405020304" pitchFamily="18" charset="0"/>
              </a:rPr>
              <a:t> </a:t>
            </a:r>
            <a:r>
              <a:rPr lang="en-US" sz="1600" dirty="0" err="1">
                <a:solidFill>
                  <a:schemeClr val="accent3">
                    <a:lumMod val="75000"/>
                  </a:schemeClr>
                </a:solidFill>
                <a:effectLst/>
                <a:latin typeface="+mj-lt"/>
                <a:ea typeface="Times New Roman" panose="02020603050405020304" pitchFamily="18" charset="0"/>
              </a:rPr>
              <a:t>viên</a:t>
            </a:r>
            <a:r>
              <a:rPr lang="en-US" sz="1600" dirty="0">
                <a:solidFill>
                  <a:schemeClr val="accent3">
                    <a:lumMod val="75000"/>
                  </a:schemeClr>
                </a:solidFill>
                <a:effectLst/>
                <a:latin typeface="+mj-lt"/>
                <a:ea typeface="Times New Roman" panose="02020603050405020304" pitchFamily="18" charset="0"/>
              </a:rPr>
              <a:t>: Nguyễn Văn Hùng</a:t>
            </a:r>
          </a:p>
          <a:p>
            <a:pPr marL="0" marR="0" indent="-5080" algn="l">
              <a:lnSpc>
                <a:spcPct val="150000"/>
              </a:lnSpc>
              <a:spcBef>
                <a:spcPts val="400"/>
              </a:spcBef>
              <a:spcAft>
                <a:spcPts val="0"/>
              </a:spcAft>
            </a:pPr>
            <a:r>
              <a:rPr lang="en-US" sz="1600" dirty="0" err="1">
                <a:solidFill>
                  <a:schemeClr val="accent3">
                    <a:lumMod val="75000"/>
                  </a:schemeClr>
                </a:solidFill>
                <a:latin typeface="+mj-lt"/>
                <a:ea typeface="Times New Roman" panose="02020603050405020304" pitchFamily="18" charset="0"/>
              </a:rPr>
              <a:t>Mã</a:t>
            </a:r>
            <a:r>
              <a:rPr lang="en-US" sz="1600" dirty="0">
                <a:solidFill>
                  <a:schemeClr val="accent3">
                    <a:lumMod val="75000"/>
                  </a:schemeClr>
                </a:solidFill>
                <a:latin typeface="+mj-lt"/>
                <a:ea typeface="Times New Roman" panose="02020603050405020304" pitchFamily="18" charset="0"/>
              </a:rPr>
              <a:t> </a:t>
            </a:r>
            <a:r>
              <a:rPr lang="en-US" sz="1600" dirty="0" err="1">
                <a:solidFill>
                  <a:schemeClr val="accent3">
                    <a:lumMod val="75000"/>
                  </a:schemeClr>
                </a:solidFill>
                <a:latin typeface="+mj-lt"/>
                <a:ea typeface="Times New Roman" panose="02020603050405020304" pitchFamily="18" charset="0"/>
              </a:rPr>
              <a:t>học</a:t>
            </a:r>
            <a:r>
              <a:rPr lang="en-US" sz="1600" dirty="0">
                <a:solidFill>
                  <a:schemeClr val="accent3">
                    <a:lumMod val="75000"/>
                  </a:schemeClr>
                </a:solidFill>
                <a:latin typeface="+mj-lt"/>
                <a:ea typeface="Times New Roman" panose="02020603050405020304" pitchFamily="18" charset="0"/>
              </a:rPr>
              <a:t> </a:t>
            </a:r>
            <a:r>
              <a:rPr lang="en-US" sz="1600" dirty="0" err="1">
                <a:solidFill>
                  <a:schemeClr val="accent3">
                    <a:lumMod val="75000"/>
                  </a:schemeClr>
                </a:solidFill>
                <a:latin typeface="+mj-lt"/>
                <a:ea typeface="Times New Roman" panose="02020603050405020304" pitchFamily="18" charset="0"/>
              </a:rPr>
              <a:t>viên</a:t>
            </a:r>
            <a:r>
              <a:rPr lang="en-US" sz="1600" dirty="0">
                <a:solidFill>
                  <a:schemeClr val="accent3">
                    <a:lumMod val="75000"/>
                  </a:schemeClr>
                </a:solidFill>
                <a:effectLst/>
                <a:latin typeface="+mj-lt"/>
                <a:ea typeface="Times New Roman" panose="02020603050405020304" pitchFamily="18" charset="0"/>
              </a:rPr>
              <a:t>: 820802003</a:t>
            </a:r>
            <a:endParaRPr lang="en-US" sz="900" dirty="0">
              <a:solidFill>
                <a:schemeClr val="accent3">
                  <a:lumMod val="75000"/>
                </a:schemeClr>
              </a:solidFill>
              <a:effectLst/>
              <a:latin typeface="+mj-lt"/>
              <a:ea typeface="Times New Roman" panose="02020603050405020304" pitchFamily="18" charset="0"/>
            </a:endParaRPr>
          </a:p>
        </p:txBody>
      </p:sp>
    </p:spTree>
    <p:extLst>
      <p:ext uri="{BB962C8B-B14F-4D97-AF65-F5344CB8AC3E}">
        <p14:creationId xmlns:p14="http://schemas.microsoft.com/office/powerpoint/2010/main" val="1343286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33626" y="766763"/>
            <a:ext cx="4847366" cy="5110509"/>
          </a:xfrm>
          <a:prstGeom prst="rect">
            <a:avLst/>
          </a:prstGeom>
          <a:blipFill dpi="0" rotWithShape="1">
            <a:blip r:embed="rId3">
              <a:alphaModFix amt="10000"/>
              <a:extLst>
                <a:ext uri="{837473B0-CC2E-450A-ABE3-18F120FF3D39}">
                  <a1611:picAttrSrcUrl xmlns:a1611="http://schemas.microsoft.com/office/drawing/2016/11/main" r:id="rId4"/>
                </a:ext>
              </a:extLst>
            </a:blip>
            <a:srcRect/>
            <a:stretch>
              <a:fillRect/>
            </a:stretch>
          </a:blipFill>
          <a:ln w="15875" cap="rnd">
            <a:solidFill>
              <a:schemeClr val="accent1"/>
            </a:solidFill>
            <a:prstDash val="lgDashDot"/>
          </a:ln>
        </p:spPr>
        <p:txBody>
          <a:bodyPr wrap="square">
            <a:normAutofit/>
          </a:bodyPr>
          <a:lstStyle/>
          <a:p>
            <a:pPr marL="285750" algn="just" latinLnBrk="0">
              <a:lnSpc>
                <a:spcPct val="150000"/>
              </a:lnSpc>
              <a:spcBef>
                <a:spcPct val="0"/>
              </a:spcBef>
              <a:buBlip>
                <a:blip r:embed="rId5"/>
              </a:buBlip>
              <a:defRPr/>
            </a:pPr>
            <a:r>
              <a:rPr lang="en-US" sz="2000" dirty="0">
                <a:solidFill>
                  <a:schemeClr val="tx1">
                    <a:lumMod val="95000"/>
                    <a:lumOff val="5000"/>
                  </a:schemeClr>
                </a:solidFill>
                <a:latin typeface="+mj-lt"/>
                <a:ea typeface="+mj-ea"/>
                <a:cs typeface="+mj-cs"/>
              </a:rPr>
              <a:t>Phần </a:t>
            </a:r>
            <a:r>
              <a:rPr lang="en-US" sz="2000" dirty="0" err="1">
                <a:solidFill>
                  <a:schemeClr val="tx1">
                    <a:lumMod val="95000"/>
                    <a:lumOff val="5000"/>
                  </a:schemeClr>
                </a:solidFill>
                <a:latin typeface="+mj-lt"/>
                <a:ea typeface="+mj-ea"/>
                <a:cs typeface="+mj-cs"/>
              </a:rPr>
              <a:t>mềm</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quản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lý</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văn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bản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vOffice</a:t>
            </a:r>
            <a:r>
              <a:rPr lang="en-US" sz="2000" dirty="0">
                <a:solidFill>
                  <a:schemeClr val="tx1">
                    <a:lumMod val="95000"/>
                    <a:lumOff val="5000"/>
                  </a:schemeClr>
                </a:solidFill>
                <a:latin typeface="+mj-lt"/>
                <a:ea typeface="+mj-ea"/>
                <a:cs typeface="+mj-cs"/>
              </a:rPr>
              <a:t> </a:t>
            </a:r>
          </a:p>
          <a:p>
            <a:pPr marL="685800" lvl="1" algn="just" latinLnBrk="0">
              <a:lnSpc>
                <a:spcPct val="150000"/>
              </a:lnSpc>
              <a:spcBef>
                <a:spcPct val="0"/>
              </a:spcBef>
              <a:buBlip>
                <a:blip r:embed="rId5"/>
              </a:buBlip>
              <a:defRPr/>
            </a:pPr>
            <a:r>
              <a:rPr lang="en-US" sz="1600" dirty="0" err="1">
                <a:solidFill>
                  <a:schemeClr val="tx1">
                    <a:lumMod val="95000"/>
                    <a:lumOff val="5000"/>
                  </a:schemeClr>
                </a:solidFill>
                <a:latin typeface="+mj-lt"/>
                <a:ea typeface="+mj-ea"/>
                <a:cs typeface="+mj-cs"/>
              </a:rPr>
              <a:t>Mô</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tả</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5"/>
              </a:buBlip>
              <a:defRPr/>
            </a:pPr>
            <a:r>
              <a:rPr lang="vi-VN" sz="1200" dirty="0">
                <a:solidFill>
                  <a:schemeClr val="tx1">
                    <a:lumMod val="95000"/>
                    <a:lumOff val="5000"/>
                  </a:schemeClr>
                </a:solidFill>
                <a:latin typeface="+mj-lt"/>
                <a:ea typeface="+mj-ea"/>
                <a:cs typeface="+mj-cs"/>
              </a:rPr>
              <a:t>Quản lý, xử lý văn bản đến và đi</a:t>
            </a:r>
          </a:p>
          <a:p>
            <a:pPr marL="1085850" lvl="2" algn="just" latinLnBrk="0">
              <a:lnSpc>
                <a:spcPct val="150000"/>
              </a:lnSpc>
              <a:spcBef>
                <a:spcPct val="0"/>
              </a:spcBef>
              <a:buBlip>
                <a:blip r:embed="rId5"/>
              </a:buBlip>
              <a:defRPr/>
            </a:pPr>
            <a:r>
              <a:rPr lang="vi-VN" sz="1200" dirty="0">
                <a:solidFill>
                  <a:schemeClr val="tx1">
                    <a:lumMod val="95000"/>
                    <a:lumOff val="5000"/>
                  </a:schemeClr>
                </a:solidFill>
                <a:latin typeface="+mj-lt"/>
                <a:ea typeface="+mj-ea"/>
                <a:cs typeface="+mj-cs"/>
              </a:rPr>
              <a:t>Xử lý, giải quyết công việc thông qua hồ sơ công việc</a:t>
            </a:r>
          </a:p>
          <a:p>
            <a:pPr marL="1085850" lvl="2" algn="just" latinLnBrk="0">
              <a:lnSpc>
                <a:spcPct val="150000"/>
              </a:lnSpc>
              <a:spcBef>
                <a:spcPct val="0"/>
              </a:spcBef>
              <a:buBlip>
                <a:blip r:embed="rId5"/>
              </a:buBlip>
              <a:defRPr/>
            </a:pPr>
            <a:r>
              <a:rPr lang="vi-VN" sz="1200" dirty="0">
                <a:solidFill>
                  <a:schemeClr val="tx1">
                    <a:lumMod val="95000"/>
                    <a:lumOff val="5000"/>
                  </a:schemeClr>
                </a:solidFill>
                <a:latin typeface="+mj-lt"/>
                <a:ea typeface="+mj-ea"/>
                <a:cs typeface="+mj-cs"/>
              </a:rPr>
              <a:t>Khai thác, trao đổi thông tin trong nội bộ các đơn vị và với bên ngoài đảm </a:t>
            </a:r>
            <a:r>
              <a:rPr lang="vi-VN" sz="1200" dirty="0" err="1">
                <a:solidFill>
                  <a:schemeClr val="tx1">
                    <a:lumMod val="95000"/>
                    <a:lumOff val="5000"/>
                  </a:schemeClr>
                </a:solidFill>
                <a:latin typeface="+mj-lt"/>
                <a:ea typeface="+mj-ea"/>
                <a:cs typeface="+mj-cs"/>
              </a:rPr>
              <a:t>bảm</a:t>
            </a:r>
            <a:r>
              <a:rPr lang="vi-VN" sz="1200" dirty="0">
                <a:solidFill>
                  <a:schemeClr val="tx1">
                    <a:lumMod val="95000"/>
                    <a:lumOff val="5000"/>
                  </a:schemeClr>
                </a:solidFill>
                <a:latin typeface="+mj-lt"/>
                <a:ea typeface="+mj-ea"/>
                <a:cs typeface="+mj-cs"/>
              </a:rPr>
              <a:t> tính an toàn, bảo mật</a:t>
            </a:r>
            <a:endParaRPr lang="en-US" sz="12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5"/>
              </a:buBlip>
              <a:defRPr/>
            </a:pPr>
            <a:r>
              <a:rPr lang="en-US" sz="1600" dirty="0" err="1">
                <a:solidFill>
                  <a:schemeClr val="tx1">
                    <a:lumMod val="95000"/>
                    <a:lumOff val="5000"/>
                  </a:schemeClr>
                </a:solidFill>
                <a:latin typeface="+mj-lt"/>
                <a:ea typeface="+mj-ea"/>
                <a:cs typeface="+mj-cs"/>
              </a:rPr>
              <a:t>Đối</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tượng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sử</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dụng</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5"/>
              </a:buBlip>
              <a:defRPr/>
            </a:pPr>
            <a:r>
              <a:rPr lang="vi-VN" sz="1200" dirty="0">
                <a:solidFill>
                  <a:schemeClr val="tx1">
                    <a:lumMod val="95000"/>
                    <a:lumOff val="5000"/>
                  </a:schemeClr>
                </a:solidFill>
                <a:latin typeface="+mj-lt"/>
                <a:ea typeface="+mj-ea"/>
                <a:cs typeface="+mj-cs"/>
              </a:rPr>
              <a:t>Lãnh đạo phòng ban, lãnh đạo đơn vị/cơ quan nhà nước</a:t>
            </a:r>
          </a:p>
          <a:p>
            <a:pPr marL="1085850" lvl="2" algn="just" latinLnBrk="0">
              <a:lnSpc>
                <a:spcPct val="150000"/>
              </a:lnSpc>
              <a:spcBef>
                <a:spcPct val="0"/>
              </a:spcBef>
              <a:buBlip>
                <a:blip r:embed="rId5"/>
              </a:buBlip>
              <a:defRPr/>
            </a:pPr>
            <a:r>
              <a:rPr lang="vi-VN" sz="1200" dirty="0">
                <a:solidFill>
                  <a:schemeClr val="tx1">
                    <a:lumMod val="95000"/>
                    <a:lumOff val="5000"/>
                  </a:schemeClr>
                </a:solidFill>
                <a:latin typeface="+mj-lt"/>
                <a:ea typeface="+mj-ea"/>
                <a:cs typeface="+mj-cs"/>
              </a:rPr>
              <a:t>Văn thư đơn vị/cơ quan nhà nước</a:t>
            </a:r>
          </a:p>
          <a:p>
            <a:pPr marL="1085850" lvl="2" algn="just" latinLnBrk="0">
              <a:lnSpc>
                <a:spcPct val="150000"/>
              </a:lnSpc>
              <a:spcBef>
                <a:spcPct val="0"/>
              </a:spcBef>
              <a:buBlip>
                <a:blip r:embed="rId5"/>
              </a:buBlip>
              <a:defRPr/>
            </a:pPr>
            <a:r>
              <a:rPr lang="vi-VN" sz="1200" dirty="0">
                <a:solidFill>
                  <a:schemeClr val="tx1">
                    <a:lumMod val="95000"/>
                    <a:lumOff val="5000"/>
                  </a:schemeClr>
                </a:solidFill>
                <a:latin typeface="+mj-lt"/>
                <a:ea typeface="+mj-ea"/>
                <a:cs typeface="+mj-cs"/>
              </a:rPr>
              <a:t>Cán bộ, Chuyên viên đơn vị/cơ quan nhà nước</a:t>
            </a:r>
            <a:endParaRPr lang="en-US" sz="12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5"/>
              </a:buBlip>
              <a:defRPr/>
            </a:pPr>
            <a:r>
              <a:rPr lang="en-US" sz="1600" dirty="0">
                <a:solidFill>
                  <a:schemeClr val="tx1">
                    <a:lumMod val="95000"/>
                    <a:lumOff val="5000"/>
                  </a:schemeClr>
                </a:solidFill>
                <a:latin typeface="+mj-lt"/>
                <a:ea typeface="+mj-ea"/>
                <a:cs typeface="+mj-cs"/>
              </a:rPr>
              <a:t>Phạm vi </a:t>
            </a:r>
            <a:r>
              <a:rPr lang="en-US" sz="1600" dirty="0" err="1">
                <a:solidFill>
                  <a:schemeClr val="tx1">
                    <a:lumMod val="95000"/>
                    <a:lumOff val="5000"/>
                  </a:schemeClr>
                </a:solidFill>
                <a:latin typeface="+mj-lt"/>
                <a:ea typeface="+mj-ea"/>
                <a:cs typeface="+mj-cs"/>
              </a:rPr>
              <a:t>ứng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dụng</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5"/>
              </a:buBlip>
              <a:defRPr/>
            </a:pPr>
            <a:r>
              <a:rPr lang="vi-VN" sz="1200" dirty="0">
                <a:solidFill>
                  <a:schemeClr val="tx1">
                    <a:lumMod val="95000"/>
                    <a:lumOff val="5000"/>
                  </a:schemeClr>
                </a:solidFill>
                <a:latin typeface="+mj-lt"/>
                <a:ea typeface="+mj-ea"/>
                <a:cs typeface="+mj-cs"/>
              </a:rPr>
              <a:t>Ứng dụng cho tất cả các cơ quan, đơn vị hành chính nhà nước</a:t>
            </a:r>
            <a:r>
              <a:rPr lang="en-US" sz="1200" dirty="0">
                <a:solidFill>
                  <a:schemeClr val="tx1">
                    <a:lumMod val="95000"/>
                    <a:lumOff val="5000"/>
                  </a:schemeClr>
                </a:solidFill>
                <a:latin typeface="+mj-lt"/>
                <a:ea typeface="+mj-ea"/>
                <a:cs typeface="+mj-cs"/>
              </a:rPr>
              <a:t>, c</a:t>
            </a:r>
            <a:r>
              <a:rPr lang="vi-VN" sz="1200" dirty="0">
                <a:solidFill>
                  <a:schemeClr val="tx1">
                    <a:lumMod val="95000"/>
                    <a:lumOff val="5000"/>
                  </a:schemeClr>
                </a:solidFill>
                <a:latin typeface="+mj-lt"/>
                <a:ea typeface="+mj-ea"/>
                <a:cs typeface="+mj-cs"/>
              </a:rPr>
              <a:t>ác bộ ban ngành từ Trung ương đến địa phương</a:t>
            </a:r>
            <a:endParaRPr lang="en-US" sz="12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KHẢO CỨU MỘT SỐ HỆ THỐNG QLVBĐH</a:t>
            </a:r>
          </a:p>
        </p:txBody>
      </p:sp>
      <p:sp>
        <p:nvSpPr>
          <p:cNvPr id="3" name="Text Placeholder 2">
            <a:extLst>
              <a:ext uri="{FF2B5EF4-FFF2-40B4-BE49-F238E27FC236}">
                <a16:creationId xmlns:a16="http://schemas.microsoft.com/office/drawing/2014/main" id="{684AF5B8-F20B-B10E-E848-855F69D4EB42}"/>
              </a:ext>
            </a:extLst>
          </p:cNvPr>
          <p:cNvSpPr txBox="1">
            <a:spLocks/>
          </p:cNvSpPr>
          <p:nvPr/>
        </p:nvSpPr>
        <p:spPr>
          <a:xfrm>
            <a:off x="4953000" y="764705"/>
            <a:ext cx="4880993" cy="5110510"/>
          </a:xfrm>
          <a:prstGeom prst="rect">
            <a:avLst/>
          </a:prstGeom>
          <a:blipFill dpi="0" rotWithShape="1">
            <a:blip r:embed="rId6">
              <a:alphaModFix amt="10000"/>
              <a:extLst>
                <a:ext uri="{837473B0-CC2E-450A-ABE3-18F120FF3D39}">
                  <a1611:picAttrSrcUrl xmlns:a1611="http://schemas.microsoft.com/office/drawing/2016/11/main" r:id="rId7"/>
                </a:ext>
              </a:extLst>
            </a:blip>
            <a:srcRect/>
            <a:stretch>
              <a:fillRect/>
            </a:stretch>
          </a:blipFill>
          <a:ln w="15875" cap="rnd">
            <a:solidFill>
              <a:schemeClr val="accent1"/>
            </a:solidFill>
            <a:prstDash val="dash"/>
          </a:ln>
        </p:spPr>
        <p:txBody>
          <a:bodyPr wrap="square">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85750" algn="just" latinLnBrk="0">
              <a:lnSpc>
                <a:spcPct val="150000"/>
              </a:lnSpc>
              <a:spcBef>
                <a:spcPct val="0"/>
              </a:spcBef>
              <a:buFont typeface="Arial" pitchFamily="34" charset="0"/>
              <a:buBlip>
                <a:blip r:embed="rId5"/>
              </a:buBlip>
              <a:defRPr/>
            </a:pPr>
            <a:r>
              <a:rPr lang="en-US" sz="2000" dirty="0">
                <a:solidFill>
                  <a:schemeClr val="tx1">
                    <a:lumMod val="95000"/>
                    <a:lumOff val="5000"/>
                  </a:schemeClr>
                </a:solidFill>
                <a:latin typeface="+mj-lt"/>
                <a:ea typeface="+mj-ea"/>
                <a:cs typeface="+mj-cs"/>
              </a:rPr>
              <a:t>Phần </a:t>
            </a:r>
            <a:r>
              <a:rPr lang="en-US" sz="2000" dirty="0" err="1">
                <a:solidFill>
                  <a:schemeClr val="tx1">
                    <a:lumMod val="95000"/>
                    <a:lumOff val="5000"/>
                  </a:schemeClr>
                </a:solidFill>
                <a:latin typeface="+mj-lt"/>
                <a:ea typeface="+mj-ea"/>
                <a:cs typeface="+mj-cs"/>
              </a:rPr>
              <a:t>mềm</a:t>
            </a:r>
            <a:r>
              <a:rPr lang="en-US" sz="2000" dirty="0">
                <a:solidFill>
                  <a:schemeClr val="tx1">
                    <a:lumMod val="95000"/>
                    <a:lumOff val="5000"/>
                  </a:schemeClr>
                </a:solidFill>
                <a:latin typeface="+mj-lt"/>
                <a:ea typeface="+mj-ea"/>
                <a:cs typeface="+mj-cs"/>
              </a:rPr>
              <a:t> QLVBĐH (VNPT </a:t>
            </a:r>
            <a:r>
              <a:rPr lang="en-US" sz="2000" dirty="0" err="1">
                <a:solidFill>
                  <a:schemeClr val="tx1">
                    <a:lumMod val="95000"/>
                    <a:lumOff val="5000"/>
                  </a:schemeClr>
                </a:solidFill>
                <a:latin typeface="+mj-lt"/>
                <a:ea typeface="+mj-ea"/>
                <a:cs typeface="+mj-cs"/>
              </a:rPr>
              <a:t>iOffice</a:t>
            </a:r>
            <a:r>
              <a:rPr lang="en-US" sz="2000" dirty="0">
                <a:solidFill>
                  <a:schemeClr val="tx1">
                    <a:lumMod val="95000"/>
                    <a:lumOff val="5000"/>
                  </a:schemeClr>
                </a:solidFill>
                <a:latin typeface="+mj-lt"/>
                <a:ea typeface="+mj-ea"/>
                <a:cs typeface="+mj-cs"/>
              </a:rPr>
              <a:t>) </a:t>
            </a:r>
          </a:p>
          <a:p>
            <a:pPr marL="685800" lvl="1" algn="just" latinLnBrk="0">
              <a:lnSpc>
                <a:spcPct val="150000"/>
              </a:lnSpc>
              <a:spcBef>
                <a:spcPct val="0"/>
              </a:spcBef>
              <a:buFont typeface="Arial" pitchFamily="34" charset="0"/>
              <a:buBlip>
                <a:blip r:embed="rId5"/>
              </a:buBlip>
              <a:defRPr/>
            </a:pPr>
            <a:r>
              <a:rPr lang="en-US" sz="1600" dirty="0" err="1">
                <a:solidFill>
                  <a:schemeClr val="tx1">
                    <a:lumMod val="95000"/>
                    <a:lumOff val="5000"/>
                  </a:schemeClr>
                </a:solidFill>
                <a:latin typeface="+mj-lt"/>
                <a:ea typeface="+mj-ea"/>
                <a:cs typeface="+mj-cs"/>
              </a:rPr>
              <a:t>Mô</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tả</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Font typeface="Arial" pitchFamily="34" charset="0"/>
              <a:buBlip>
                <a:blip r:embed="rId5"/>
              </a:buBlip>
              <a:defRPr/>
            </a:pPr>
            <a:r>
              <a:rPr lang="vi-VN" sz="1200" dirty="0">
                <a:solidFill>
                  <a:schemeClr val="tx1">
                    <a:lumMod val="95000"/>
                    <a:lumOff val="5000"/>
                  </a:schemeClr>
                </a:solidFill>
                <a:latin typeface="+mj-lt"/>
                <a:ea typeface="+mj-ea"/>
                <a:cs typeface="+mj-cs"/>
              </a:rPr>
              <a:t>Quản lý công văn</a:t>
            </a:r>
          </a:p>
          <a:p>
            <a:pPr marL="1085850" lvl="2" algn="just" latinLnBrk="0">
              <a:lnSpc>
                <a:spcPct val="150000"/>
              </a:lnSpc>
              <a:spcBef>
                <a:spcPct val="0"/>
              </a:spcBef>
              <a:buFont typeface="Arial" pitchFamily="34" charset="0"/>
              <a:buBlip>
                <a:blip r:embed="rId5"/>
              </a:buBlip>
              <a:defRPr/>
            </a:pPr>
            <a:r>
              <a:rPr lang="vi-VN" sz="1200" dirty="0">
                <a:solidFill>
                  <a:schemeClr val="tx1">
                    <a:lumMod val="95000"/>
                    <a:lumOff val="5000"/>
                  </a:schemeClr>
                </a:solidFill>
                <a:latin typeface="+mj-lt"/>
                <a:ea typeface="+mj-ea"/>
                <a:cs typeface="+mj-cs"/>
              </a:rPr>
              <a:t>Quản lý lịch họp</a:t>
            </a:r>
          </a:p>
          <a:p>
            <a:pPr marL="1085850" lvl="2" algn="just" latinLnBrk="0">
              <a:lnSpc>
                <a:spcPct val="150000"/>
              </a:lnSpc>
              <a:spcBef>
                <a:spcPct val="0"/>
              </a:spcBef>
              <a:buFont typeface="Arial" pitchFamily="34" charset="0"/>
              <a:buBlip>
                <a:blip r:embed="rId5"/>
              </a:buBlip>
              <a:defRPr/>
            </a:pPr>
            <a:r>
              <a:rPr lang="vi-VN" sz="1200" dirty="0">
                <a:solidFill>
                  <a:schemeClr val="tx1">
                    <a:lumMod val="95000"/>
                    <a:lumOff val="5000"/>
                  </a:schemeClr>
                </a:solidFill>
                <a:latin typeface="+mj-lt"/>
                <a:ea typeface="+mj-ea"/>
                <a:cs typeface="+mj-cs"/>
              </a:rPr>
              <a:t>Quản lý tin tức, thông báo</a:t>
            </a:r>
          </a:p>
          <a:p>
            <a:pPr marL="1085850" lvl="2" algn="just" latinLnBrk="0">
              <a:lnSpc>
                <a:spcPct val="150000"/>
              </a:lnSpc>
              <a:spcBef>
                <a:spcPct val="0"/>
              </a:spcBef>
              <a:buFont typeface="Arial" pitchFamily="34" charset="0"/>
              <a:buBlip>
                <a:blip r:embed="rId5"/>
              </a:buBlip>
              <a:defRPr/>
            </a:pPr>
            <a:r>
              <a:rPr lang="vi-VN" sz="1200" dirty="0">
                <a:solidFill>
                  <a:schemeClr val="tx1">
                    <a:lumMod val="95000"/>
                    <a:lumOff val="5000"/>
                  </a:schemeClr>
                </a:solidFill>
                <a:latin typeface="+mj-lt"/>
                <a:ea typeface="+mj-ea"/>
                <a:cs typeface="+mj-cs"/>
              </a:rPr>
              <a:t>Quản lý công việc</a:t>
            </a:r>
          </a:p>
          <a:p>
            <a:pPr marL="685800" lvl="1" algn="just" latinLnBrk="0">
              <a:lnSpc>
                <a:spcPct val="150000"/>
              </a:lnSpc>
              <a:spcBef>
                <a:spcPct val="0"/>
              </a:spcBef>
              <a:buFont typeface="Arial" pitchFamily="34" charset="0"/>
              <a:buBlip>
                <a:blip r:embed="rId5"/>
              </a:buBlip>
              <a:defRPr/>
            </a:pPr>
            <a:r>
              <a:rPr lang="en-US" sz="1600" dirty="0" err="1">
                <a:solidFill>
                  <a:schemeClr val="tx1">
                    <a:lumMod val="95000"/>
                    <a:lumOff val="5000"/>
                  </a:schemeClr>
                </a:solidFill>
                <a:latin typeface="+mj-lt"/>
                <a:ea typeface="+mj-ea"/>
                <a:cs typeface="+mj-cs"/>
              </a:rPr>
              <a:t>Đối</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tượng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sử</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dụng</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Font typeface="Arial" pitchFamily="34" charset="0"/>
              <a:buBlip>
                <a:blip r:embed="rId5"/>
              </a:buBlip>
              <a:defRPr/>
            </a:pPr>
            <a:r>
              <a:rPr lang="vi-VN" sz="1200" dirty="0">
                <a:solidFill>
                  <a:schemeClr val="tx1">
                    <a:lumMod val="95000"/>
                    <a:lumOff val="5000"/>
                  </a:schemeClr>
                </a:solidFill>
                <a:latin typeface="+mj-lt"/>
                <a:ea typeface="+mj-ea"/>
                <a:cs typeface="+mj-cs"/>
              </a:rPr>
              <a:t>Lãnh đạo</a:t>
            </a:r>
          </a:p>
          <a:p>
            <a:pPr marL="1085850" lvl="2" algn="just" latinLnBrk="0">
              <a:lnSpc>
                <a:spcPct val="150000"/>
              </a:lnSpc>
              <a:spcBef>
                <a:spcPct val="0"/>
              </a:spcBef>
              <a:buFont typeface="Arial" pitchFamily="34" charset="0"/>
              <a:buBlip>
                <a:blip r:embed="rId5"/>
              </a:buBlip>
              <a:defRPr/>
            </a:pPr>
            <a:r>
              <a:rPr lang="vi-VN" sz="1200" dirty="0">
                <a:solidFill>
                  <a:schemeClr val="tx1">
                    <a:lumMod val="95000"/>
                    <a:lumOff val="5000"/>
                  </a:schemeClr>
                </a:solidFill>
                <a:latin typeface="+mj-lt"/>
                <a:ea typeface="+mj-ea"/>
                <a:cs typeface="+mj-cs"/>
              </a:rPr>
              <a:t>Văn thư</a:t>
            </a:r>
          </a:p>
          <a:p>
            <a:pPr marL="1085850" lvl="2" algn="just" latinLnBrk="0">
              <a:lnSpc>
                <a:spcPct val="150000"/>
              </a:lnSpc>
              <a:spcBef>
                <a:spcPct val="0"/>
              </a:spcBef>
              <a:buFont typeface="Arial" pitchFamily="34" charset="0"/>
              <a:buBlip>
                <a:blip r:embed="rId5"/>
              </a:buBlip>
              <a:defRPr/>
            </a:pPr>
            <a:r>
              <a:rPr lang="vi-VN" sz="1200" dirty="0">
                <a:solidFill>
                  <a:schemeClr val="tx1">
                    <a:lumMod val="95000"/>
                    <a:lumOff val="5000"/>
                  </a:schemeClr>
                </a:solidFill>
                <a:latin typeface="+mj-lt"/>
                <a:ea typeface="+mj-ea"/>
                <a:cs typeface="+mj-cs"/>
              </a:rPr>
              <a:t>Cán bộ, Chuyên viên</a:t>
            </a:r>
            <a:endParaRPr lang="en-US" sz="1200" dirty="0">
              <a:solidFill>
                <a:schemeClr val="tx1">
                  <a:lumMod val="95000"/>
                  <a:lumOff val="5000"/>
                </a:schemeClr>
              </a:solidFill>
              <a:latin typeface="+mj-lt"/>
              <a:ea typeface="+mj-ea"/>
              <a:cs typeface="+mj-cs"/>
            </a:endParaRPr>
          </a:p>
          <a:p>
            <a:pPr marL="685800" lvl="1" algn="just" latinLnBrk="0">
              <a:lnSpc>
                <a:spcPct val="150000"/>
              </a:lnSpc>
              <a:spcBef>
                <a:spcPct val="0"/>
              </a:spcBef>
              <a:buFont typeface="Arial" pitchFamily="34" charset="0"/>
              <a:buBlip>
                <a:blip r:embed="rId5"/>
              </a:buBlip>
              <a:defRPr/>
            </a:pPr>
            <a:r>
              <a:rPr lang="en-US" sz="1600" dirty="0">
                <a:solidFill>
                  <a:schemeClr val="tx1">
                    <a:lumMod val="95000"/>
                    <a:lumOff val="5000"/>
                  </a:schemeClr>
                </a:solidFill>
                <a:latin typeface="+mj-lt"/>
                <a:ea typeface="+mj-ea"/>
                <a:cs typeface="+mj-cs"/>
              </a:rPr>
              <a:t>Phạm vi </a:t>
            </a:r>
            <a:r>
              <a:rPr lang="en-US" sz="1600" dirty="0" err="1">
                <a:solidFill>
                  <a:schemeClr val="tx1">
                    <a:lumMod val="95000"/>
                    <a:lumOff val="5000"/>
                  </a:schemeClr>
                </a:solidFill>
                <a:latin typeface="+mj-lt"/>
                <a:ea typeface="+mj-ea"/>
                <a:cs typeface="+mj-cs"/>
              </a:rPr>
              <a:t>ứng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dụng</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Font typeface="Arial" pitchFamily="34" charset="0"/>
              <a:buBlip>
                <a:blip r:embed="rId5"/>
              </a:buBlip>
              <a:defRPr/>
            </a:pPr>
            <a:r>
              <a:rPr lang="vi-VN" sz="1200" dirty="0">
                <a:solidFill>
                  <a:schemeClr val="tx1">
                    <a:lumMod val="95000"/>
                    <a:lumOff val="5000"/>
                  </a:schemeClr>
                </a:solidFill>
                <a:latin typeface="+mj-lt"/>
                <a:ea typeface="+mj-ea"/>
                <a:cs typeface="+mj-cs"/>
              </a:rPr>
              <a:t>Các đơn vị hành chính sự nghiệp: các Bộ, Ngành, Tỉnh/Thành phố.</a:t>
            </a:r>
          </a:p>
          <a:p>
            <a:pPr marL="1085850" lvl="2" algn="just" latinLnBrk="0">
              <a:lnSpc>
                <a:spcPct val="150000"/>
              </a:lnSpc>
              <a:spcBef>
                <a:spcPct val="0"/>
              </a:spcBef>
              <a:buFont typeface="Arial" pitchFamily="34" charset="0"/>
              <a:buBlip>
                <a:blip r:embed="rId5"/>
              </a:buBlip>
              <a:defRPr/>
            </a:pPr>
            <a:r>
              <a:rPr lang="vi-VN" sz="1200" dirty="0">
                <a:solidFill>
                  <a:schemeClr val="tx1">
                    <a:lumMod val="95000"/>
                    <a:lumOff val="5000"/>
                  </a:schemeClr>
                </a:solidFill>
                <a:latin typeface="+mj-lt"/>
                <a:ea typeface="+mj-ea"/>
                <a:cs typeface="+mj-cs"/>
              </a:rPr>
              <a:t>Các doanh nghiệp, tổ chức chưa có hệ thống quản lý văn bản</a:t>
            </a:r>
          </a:p>
        </p:txBody>
      </p:sp>
      <p:sp>
        <p:nvSpPr>
          <p:cNvPr id="5" name="TextBox 8">
            <a:extLst>
              <a:ext uri="{FF2B5EF4-FFF2-40B4-BE49-F238E27FC236}">
                <a16:creationId xmlns:a16="http://schemas.microsoft.com/office/drawing/2014/main" id="{942FA019-DAEB-C439-3103-487B0573BEEB}"/>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10/29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254794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3" y="667066"/>
            <a:ext cx="4578558" cy="5262959"/>
          </a:xfrm>
          <a:prstGeom prst="rect">
            <a:avLst/>
          </a:prstGeom>
          <a:noFill/>
          <a:ln cap="rnd">
            <a:solidFill>
              <a:schemeClr val="accent1"/>
            </a:solidFill>
            <a:prstDash val="sysDot"/>
          </a:ln>
        </p:spPr>
        <p:txBody>
          <a:bodyPr wrap="square">
            <a:normAutofit/>
          </a:bodyPr>
          <a:lstStyle/>
          <a:p>
            <a:pPr marL="285750" algn="just" latinLnBrk="0">
              <a:lnSpc>
                <a:spcPct val="150000"/>
              </a:lnSpc>
              <a:spcBef>
                <a:spcPct val="0"/>
              </a:spcBef>
              <a:buBlip>
                <a:blip r:embed="rId3"/>
              </a:buBlip>
              <a:defRPr/>
            </a:pPr>
            <a:r>
              <a:rPr lang="vi-VN" sz="2000" dirty="0">
                <a:solidFill>
                  <a:schemeClr val="tx1">
                    <a:lumMod val="95000"/>
                    <a:lumOff val="5000"/>
                  </a:schemeClr>
                </a:solidFill>
                <a:latin typeface="+mj-lt"/>
                <a:ea typeface="+mj-ea"/>
                <a:cs typeface="+mj-cs"/>
              </a:rPr>
              <a:t>Quản lý văn bản đến</a:t>
            </a:r>
            <a:endParaRPr lang="en-US" sz="2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Cập</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nhật</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đến</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Bút</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phê</a:t>
            </a:r>
            <a:r>
              <a:rPr lang="en-US" sz="1200" dirty="0">
                <a:solidFill>
                  <a:schemeClr val="tx1">
                    <a:lumMod val="95000"/>
                    <a:lumOff val="5000"/>
                  </a:schemeClr>
                </a:solidFill>
                <a:latin typeface="+mj-lt"/>
                <a:ea typeface="+mj-ea"/>
                <a:cs typeface="+mj-cs"/>
              </a:rPr>
              <a:t>/</a:t>
            </a:r>
            <a:r>
              <a:rPr lang="en-US" sz="1200" dirty="0" err="1">
                <a:solidFill>
                  <a:schemeClr val="tx1">
                    <a:lumMod val="95000"/>
                    <a:lumOff val="5000"/>
                  </a:schemeClr>
                </a:solidFill>
                <a:latin typeface="+mj-lt"/>
                <a:ea typeface="+mj-ea"/>
                <a:cs typeface="+mj-cs"/>
              </a:rPr>
              <a:t>sửa</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bút</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phê</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Quản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lý</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thu</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hồi</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Quản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trị</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đến</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Số</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đến</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Tra</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cứu</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đến</a:t>
            </a:r>
            <a:endParaRPr lang="vi-VN" sz="12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vi-VN" sz="2000" dirty="0">
                <a:solidFill>
                  <a:schemeClr val="tx1">
                    <a:lumMod val="95000"/>
                    <a:lumOff val="5000"/>
                  </a:schemeClr>
                </a:solidFill>
                <a:latin typeface="+mj-lt"/>
                <a:ea typeface="+mj-ea"/>
                <a:cs typeface="+mj-cs"/>
              </a:rPr>
              <a:t>Quản lý văn bản đi</a:t>
            </a:r>
            <a:endParaRPr lang="en-US" sz="2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Cập</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nhật</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đi</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Gửi</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đi</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Quản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trị</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đi</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Số</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đi</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Tra</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cứu</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đi</a:t>
            </a:r>
            <a:endParaRPr lang="vi-VN" sz="12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vi-VN" sz="2000" dirty="0">
                <a:solidFill>
                  <a:schemeClr val="tx1">
                    <a:lumMod val="95000"/>
                    <a:lumOff val="5000"/>
                  </a:schemeClr>
                </a:solidFill>
                <a:latin typeface="+mj-lt"/>
                <a:ea typeface="+mj-ea"/>
                <a:cs typeface="+mj-cs"/>
              </a:rPr>
              <a:t>Ký số văn bản</a:t>
            </a:r>
            <a:endParaRPr lang="en-US" sz="2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Trình</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ký</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Ký</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số</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endParaRPr lang="vi-VN" sz="16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endParaRPr lang="vi-VN" sz="12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endParaRPr lang="en-US" sz="16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PHÂN TÍCH THIẾT KẾ - CHỨC NĂNG CHÍNH</a:t>
            </a:r>
          </a:p>
        </p:txBody>
      </p:sp>
      <p:sp>
        <p:nvSpPr>
          <p:cNvPr id="3" name="Text Placeholder 2">
            <a:extLst>
              <a:ext uri="{FF2B5EF4-FFF2-40B4-BE49-F238E27FC236}">
                <a16:creationId xmlns:a16="http://schemas.microsoft.com/office/drawing/2014/main" id="{FB0635E8-348E-FE99-C4C5-7135376F59A8}"/>
              </a:ext>
            </a:extLst>
          </p:cNvPr>
          <p:cNvSpPr txBox="1">
            <a:spLocks/>
          </p:cNvSpPr>
          <p:nvPr/>
        </p:nvSpPr>
        <p:spPr>
          <a:xfrm>
            <a:off x="5025007" y="660805"/>
            <a:ext cx="4849687" cy="5262959"/>
          </a:xfrm>
          <a:prstGeom prst="rect">
            <a:avLst/>
          </a:prstGeom>
          <a:ln cap="rnd">
            <a:solidFill>
              <a:schemeClr val="accent1"/>
            </a:solidFill>
            <a:prstDash val="sysDot"/>
          </a:ln>
        </p:spPr>
        <p:txBody>
          <a:bodyPr wrap="square">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85750" algn="just" latinLnBrk="0">
              <a:lnSpc>
                <a:spcPct val="150000"/>
              </a:lnSpc>
              <a:spcBef>
                <a:spcPct val="0"/>
              </a:spcBef>
              <a:buBlip>
                <a:blip r:embed="rId3"/>
              </a:buBlip>
              <a:defRPr/>
            </a:pPr>
            <a:r>
              <a:rPr lang="vi-VN" sz="2000" dirty="0">
                <a:solidFill>
                  <a:schemeClr val="tx1">
                    <a:lumMod val="95000"/>
                    <a:lumOff val="5000"/>
                  </a:schemeClr>
                </a:solidFill>
                <a:latin typeface="+mj-lt"/>
                <a:ea typeface="+mj-ea"/>
                <a:cs typeface="+mj-cs"/>
              </a:rPr>
              <a:t>Quản lý công việc</a:t>
            </a:r>
            <a:endParaRPr lang="en-US" sz="2000" dirty="0">
              <a:solidFill>
                <a:schemeClr val="tx1">
                  <a:lumMod val="95000"/>
                  <a:lumOff val="5000"/>
                </a:schemeClr>
              </a:solidFill>
              <a:latin typeface="+mj-lt"/>
              <a:ea typeface="+mj-ea"/>
              <a:cs typeface="+mj-cs"/>
            </a:endParaRPr>
          </a:p>
          <a:p>
            <a:pPr marL="1085850" lvl="2" algn="just" latinLnBrk="0">
              <a:lnSpc>
                <a:spcPct val="150000"/>
              </a:lnSpc>
              <a:spcBef>
                <a:spcPct val="0"/>
              </a:spcBef>
              <a:buFont typeface="Arial" pitchFamily="34" charset="0"/>
              <a:buBlip>
                <a:blip r:embed="rId3"/>
              </a:buBlip>
              <a:defRPr/>
            </a:pPr>
            <a:r>
              <a:rPr lang="en-US" sz="1200" dirty="0" err="1">
                <a:solidFill>
                  <a:schemeClr val="tx1">
                    <a:lumMod val="95000"/>
                    <a:lumOff val="5000"/>
                  </a:schemeClr>
                </a:solidFill>
                <a:latin typeface="+mj-lt"/>
                <a:ea typeface="+mj-ea"/>
                <a:cs typeface="+mj-cs"/>
              </a:rPr>
              <a:t>Quản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lý</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công</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việc</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từ</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Font typeface="Arial" pitchFamily="34" charset="0"/>
              <a:buBlip>
                <a:blip r:embed="rId3"/>
              </a:buBlip>
              <a:defRPr/>
            </a:pPr>
            <a:r>
              <a:rPr lang="en-US" sz="1200" dirty="0" err="1">
                <a:solidFill>
                  <a:schemeClr val="tx1">
                    <a:lumMod val="95000"/>
                    <a:lumOff val="5000"/>
                  </a:schemeClr>
                </a:solidFill>
                <a:latin typeface="+mj-lt"/>
                <a:ea typeface="+mj-ea"/>
                <a:cs typeface="+mj-cs"/>
              </a:rPr>
              <a:t>Quản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lý</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công</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việc</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phát</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sinh</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Font typeface="Arial" pitchFamily="34" charset="0"/>
              <a:buBlip>
                <a:blip r:embed="rId3"/>
              </a:buBlip>
              <a:defRPr/>
            </a:pPr>
            <a:r>
              <a:rPr lang="en-US" sz="1200" dirty="0" err="1">
                <a:solidFill>
                  <a:schemeClr val="tx1">
                    <a:lumMod val="95000"/>
                    <a:lumOff val="5000"/>
                  </a:schemeClr>
                </a:solidFill>
                <a:latin typeface="+mj-lt"/>
                <a:ea typeface="+mj-ea"/>
                <a:cs typeface="+mj-cs"/>
              </a:rPr>
              <a:t>Xử</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lý</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công</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việc</a:t>
            </a:r>
            <a:endParaRPr lang="vi-VN" sz="12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vi-VN" sz="2000" dirty="0">
                <a:solidFill>
                  <a:schemeClr val="tx1">
                    <a:lumMod val="95000"/>
                    <a:lumOff val="5000"/>
                  </a:schemeClr>
                </a:solidFill>
                <a:latin typeface="+mj-lt"/>
                <a:ea typeface="+mj-ea"/>
                <a:cs typeface="+mj-cs"/>
              </a:rPr>
              <a:t>Quản lý trao đổi thông tin</a:t>
            </a:r>
            <a:endParaRPr lang="en-US" sz="2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Quản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lý</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trao</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đổi</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đến</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Quản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lý</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trao</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đổi</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đi</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Gán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nhãn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trao</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đổi</a:t>
            </a:r>
            <a:endParaRPr lang="vi-VN" sz="12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vi-VN" sz="2000" dirty="0">
                <a:solidFill>
                  <a:schemeClr val="tx1">
                    <a:lumMod val="95000"/>
                    <a:lumOff val="5000"/>
                  </a:schemeClr>
                </a:solidFill>
                <a:latin typeface="+mj-lt"/>
                <a:ea typeface="+mj-ea"/>
                <a:cs typeface="+mj-cs"/>
              </a:rPr>
              <a:t>Báo cáo thống kê</a:t>
            </a:r>
            <a:endParaRPr lang="en-US" sz="2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Thống</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kê</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xử</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lý</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công</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việc</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Thống</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kê</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đến</a:t>
            </a:r>
            <a:endParaRPr lang="en-US" sz="12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200" dirty="0" err="1">
                <a:solidFill>
                  <a:schemeClr val="tx1">
                    <a:lumMod val="95000"/>
                    <a:lumOff val="5000"/>
                  </a:schemeClr>
                </a:solidFill>
                <a:latin typeface="+mj-lt"/>
                <a:ea typeface="+mj-ea"/>
                <a:cs typeface="+mj-cs"/>
              </a:rPr>
              <a:t>Thống</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kê</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văn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bản</a:t>
            </a:r>
            <a:r>
              <a:rPr lang="en-US" sz="1200" dirty="0">
                <a:solidFill>
                  <a:schemeClr val="tx1">
                    <a:lumMod val="95000"/>
                    <a:lumOff val="5000"/>
                  </a:schemeClr>
                </a:solidFill>
                <a:latin typeface="+mj-lt"/>
                <a:ea typeface="+mj-ea"/>
                <a:cs typeface="+mj-cs"/>
              </a:rPr>
              <a:t> </a:t>
            </a:r>
            <a:r>
              <a:rPr lang="en-US" sz="1200" dirty="0" err="1">
                <a:solidFill>
                  <a:schemeClr val="tx1">
                    <a:lumMod val="95000"/>
                    <a:lumOff val="5000"/>
                  </a:schemeClr>
                </a:solidFill>
                <a:latin typeface="+mj-lt"/>
                <a:ea typeface="+mj-ea"/>
                <a:cs typeface="+mj-cs"/>
              </a:rPr>
              <a:t>đi</a:t>
            </a:r>
            <a:endParaRPr lang="en-US" sz="1200" dirty="0">
              <a:solidFill>
                <a:schemeClr val="tx1">
                  <a:lumMod val="95000"/>
                  <a:lumOff val="5000"/>
                </a:schemeClr>
              </a:solidFill>
              <a:latin typeface="+mj-lt"/>
              <a:ea typeface="+mj-ea"/>
              <a:cs typeface="+mj-cs"/>
            </a:endParaRPr>
          </a:p>
          <a:p>
            <a:pPr marL="285750" algn="just" latinLnBrk="0">
              <a:lnSpc>
                <a:spcPct val="150000"/>
              </a:lnSpc>
              <a:spcBef>
                <a:spcPct val="0"/>
              </a:spcBef>
              <a:buFont typeface="Arial" pitchFamily="34" charset="0"/>
              <a:buBlip>
                <a:blip r:embed="rId3"/>
              </a:buBlip>
              <a:defRPr/>
            </a:pPr>
            <a:r>
              <a:rPr lang="en-US" sz="1600" dirty="0" err="1">
                <a:solidFill>
                  <a:schemeClr val="tx1">
                    <a:lumMod val="95000"/>
                    <a:lumOff val="5000"/>
                  </a:schemeClr>
                </a:solidFill>
                <a:latin typeface="+mj-lt"/>
                <a:ea typeface="+mj-ea"/>
                <a:cs typeface="+mj-cs"/>
              </a:rPr>
              <a:t>Quản</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trị</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hệ</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thống</a:t>
            </a:r>
            <a:endParaRPr lang="en-US" sz="1600" dirty="0">
              <a:solidFill>
                <a:schemeClr val="tx1">
                  <a:lumMod val="95000"/>
                  <a:lumOff val="5000"/>
                </a:schemeClr>
              </a:solidFill>
              <a:latin typeface="+mj-lt"/>
              <a:ea typeface="+mj-ea"/>
              <a:cs typeface="+mj-cs"/>
            </a:endParaRPr>
          </a:p>
          <a:p>
            <a:pPr marL="285750" algn="just" latinLnBrk="0">
              <a:lnSpc>
                <a:spcPct val="150000"/>
              </a:lnSpc>
              <a:spcBef>
                <a:spcPct val="0"/>
              </a:spcBef>
              <a:buFont typeface="Arial" pitchFamily="34" charset="0"/>
              <a:buBlip>
                <a:blip r:embed="rId3"/>
              </a:buBlip>
              <a:defRPr/>
            </a:pPr>
            <a:r>
              <a:rPr lang="en-US" sz="1600" dirty="0" err="1">
                <a:solidFill>
                  <a:schemeClr val="tx1">
                    <a:lumMod val="95000"/>
                    <a:lumOff val="5000"/>
                  </a:schemeClr>
                </a:solidFill>
                <a:latin typeface="+mj-lt"/>
                <a:ea typeface="+mj-ea"/>
                <a:cs typeface="+mj-cs"/>
              </a:rPr>
              <a:t>Quản</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lý</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danh</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mục</a:t>
            </a:r>
            <a:endParaRPr lang="en-US" sz="1600" dirty="0">
              <a:solidFill>
                <a:schemeClr val="tx1">
                  <a:lumMod val="95000"/>
                  <a:lumOff val="5000"/>
                </a:schemeClr>
              </a:solidFill>
              <a:latin typeface="+mj-lt"/>
              <a:ea typeface="+mj-ea"/>
              <a:cs typeface="+mj-cs"/>
            </a:endParaRPr>
          </a:p>
          <a:p>
            <a:pPr marL="285750" algn="just" latinLnBrk="0">
              <a:lnSpc>
                <a:spcPct val="150000"/>
              </a:lnSpc>
              <a:spcBef>
                <a:spcPct val="0"/>
              </a:spcBef>
              <a:buFont typeface="Arial" pitchFamily="34" charset="0"/>
              <a:buBlip>
                <a:blip r:embed="rId3"/>
              </a:buBlip>
              <a:defRPr/>
            </a:pPr>
            <a:r>
              <a:rPr lang="en-US" sz="1600" dirty="0" err="1">
                <a:solidFill>
                  <a:schemeClr val="tx1">
                    <a:lumMod val="95000"/>
                    <a:lumOff val="5000"/>
                  </a:schemeClr>
                </a:solidFill>
                <a:latin typeface="+mj-lt"/>
                <a:ea typeface="+mj-ea"/>
                <a:cs typeface="+mj-cs"/>
              </a:rPr>
              <a:t>Quản</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lý</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lịch</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họp</a:t>
            </a:r>
            <a:endParaRPr lang="vi-VN" sz="1600" dirty="0">
              <a:solidFill>
                <a:schemeClr val="tx1">
                  <a:lumMod val="95000"/>
                  <a:lumOff val="5000"/>
                </a:schemeClr>
              </a:solidFill>
              <a:latin typeface="+mj-lt"/>
              <a:ea typeface="+mj-ea"/>
              <a:cs typeface="+mj-cs"/>
            </a:endParaRPr>
          </a:p>
          <a:p>
            <a:pPr marL="685800" lvl="1" algn="just" latinLnBrk="0">
              <a:lnSpc>
                <a:spcPct val="150000"/>
              </a:lnSpc>
              <a:spcBef>
                <a:spcPct val="0"/>
              </a:spcBef>
              <a:buFont typeface="Arial" pitchFamily="34" charset="0"/>
              <a:buBlip>
                <a:blip r:embed="rId3"/>
              </a:buBlip>
              <a:defRPr/>
            </a:pPr>
            <a:endParaRPr lang="vi-VN" sz="1200" dirty="0">
              <a:solidFill>
                <a:schemeClr val="tx1">
                  <a:lumMod val="95000"/>
                  <a:lumOff val="5000"/>
                </a:schemeClr>
              </a:solidFill>
              <a:latin typeface="+mj-lt"/>
              <a:ea typeface="+mj-ea"/>
              <a:cs typeface="+mj-cs"/>
            </a:endParaRPr>
          </a:p>
          <a:p>
            <a:pPr marL="685800" lvl="1" algn="just" latinLnBrk="0">
              <a:lnSpc>
                <a:spcPct val="150000"/>
              </a:lnSpc>
              <a:spcBef>
                <a:spcPct val="0"/>
              </a:spcBef>
              <a:buFont typeface="Arial" pitchFamily="34" charset="0"/>
              <a:buBlip>
                <a:blip r:embed="rId3"/>
              </a:buBlip>
              <a:defRPr/>
            </a:pPr>
            <a:endParaRPr lang="en-US" sz="1600" dirty="0">
              <a:solidFill>
                <a:schemeClr val="tx1">
                  <a:lumMod val="95000"/>
                  <a:lumOff val="5000"/>
                </a:schemeClr>
              </a:solidFill>
              <a:latin typeface="+mj-lt"/>
              <a:ea typeface="+mj-ea"/>
              <a:cs typeface="+mj-cs"/>
            </a:endParaRPr>
          </a:p>
        </p:txBody>
      </p:sp>
      <p:sp>
        <p:nvSpPr>
          <p:cNvPr id="5" name="TextBox 8">
            <a:extLst>
              <a:ext uri="{FF2B5EF4-FFF2-40B4-BE49-F238E27FC236}">
                <a16:creationId xmlns:a16="http://schemas.microsoft.com/office/drawing/2014/main" id="{D490E8B9-D6FC-2EDE-DB56-91ADD01E013F}"/>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11/29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10184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PHÂN TÍCH THIẾT KẾ</a:t>
            </a:r>
          </a:p>
        </p:txBody>
      </p:sp>
      <p:graphicFrame>
        <p:nvGraphicFramePr>
          <p:cNvPr id="6" name="Object 5">
            <a:extLst>
              <a:ext uri="{FF2B5EF4-FFF2-40B4-BE49-F238E27FC236}">
                <a16:creationId xmlns:a16="http://schemas.microsoft.com/office/drawing/2014/main" id="{9CD42EC5-D666-229E-C504-CF8F80FE7F4F}"/>
              </a:ext>
            </a:extLst>
          </p:cNvPr>
          <p:cNvGraphicFramePr>
            <a:graphicFrameLocks noChangeAspect="1"/>
          </p:cNvGraphicFramePr>
          <p:nvPr>
            <p:extLst>
              <p:ext uri="{D42A27DB-BD31-4B8C-83A1-F6EECF244321}">
                <p14:modId xmlns:p14="http://schemas.microsoft.com/office/powerpoint/2010/main" val="1287993244"/>
              </p:ext>
            </p:extLst>
          </p:nvPr>
        </p:nvGraphicFramePr>
        <p:xfrm>
          <a:off x="344488" y="1196752"/>
          <a:ext cx="4274773" cy="3960440"/>
        </p:xfrm>
        <a:graphic>
          <a:graphicData uri="http://schemas.openxmlformats.org/presentationml/2006/ole">
            <mc:AlternateContent xmlns:mc="http://schemas.openxmlformats.org/markup-compatibility/2006">
              <mc:Choice xmlns:v="urn:schemas-microsoft-com:vml" Requires="v">
                <p:oleObj name="Visio" r:id="rId3" imgW="6972492" imgH="6686550" progId="Visio.Drawing.15">
                  <p:embed/>
                </p:oleObj>
              </mc:Choice>
              <mc:Fallback>
                <p:oleObj name="Visio" r:id="rId3" imgW="6972492" imgH="6686550" progId="Visio.Drawing.15">
                  <p:embed/>
                  <p:pic>
                    <p:nvPicPr>
                      <p:cNvPr id="0" name="Object 1"/>
                      <p:cNvPicPr>
                        <a:picLocks noChangeAspect="1" noChangeArrowheads="1"/>
                      </p:cNvPicPr>
                      <p:nvPr/>
                    </p:nvPicPr>
                    <p:blipFill>
                      <a:blip r:embed="rId4"/>
                      <a:srcRect/>
                      <a:stretch>
                        <a:fillRect/>
                      </a:stretch>
                    </p:blipFill>
                    <p:spPr bwMode="auto">
                      <a:xfrm>
                        <a:off x="344488" y="1196752"/>
                        <a:ext cx="4274773" cy="3960440"/>
                      </a:xfrm>
                      <a:prstGeom prst="rect">
                        <a:avLst/>
                      </a:prstGeom>
                      <a:solidFill>
                        <a:schemeClr val="bg1"/>
                      </a:solidFill>
                    </p:spPr>
                  </p:pic>
                </p:oleObj>
              </mc:Fallback>
            </mc:AlternateContent>
          </a:graphicData>
        </a:graphic>
      </p:graphicFrame>
      <p:sp>
        <p:nvSpPr>
          <p:cNvPr id="7" name="Rectangle 4">
            <a:extLst>
              <a:ext uri="{FF2B5EF4-FFF2-40B4-BE49-F238E27FC236}">
                <a16:creationId xmlns:a16="http://schemas.microsoft.com/office/drawing/2014/main" id="{C8481B53-1B27-B6B9-55DF-A5A3F8F3D97C}"/>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7E75FE88-A03F-33A9-2C35-BFB0F02EB10B}"/>
              </a:ext>
            </a:extLst>
          </p:cNvPr>
          <p:cNvGraphicFramePr>
            <a:graphicFrameLocks noChangeAspect="1"/>
          </p:cNvGraphicFramePr>
          <p:nvPr>
            <p:extLst>
              <p:ext uri="{D42A27DB-BD31-4B8C-83A1-F6EECF244321}">
                <p14:modId xmlns:p14="http://schemas.microsoft.com/office/powerpoint/2010/main" val="3981782442"/>
              </p:ext>
            </p:extLst>
          </p:nvPr>
        </p:nvGraphicFramePr>
        <p:xfrm>
          <a:off x="4736976" y="1219841"/>
          <a:ext cx="5065711" cy="3960440"/>
        </p:xfrm>
        <a:graphic>
          <a:graphicData uri="http://schemas.openxmlformats.org/presentationml/2006/ole">
            <mc:AlternateContent xmlns:mc="http://schemas.openxmlformats.org/markup-compatibility/2006">
              <mc:Choice xmlns:v="urn:schemas-microsoft-com:vml" Requires="v">
                <p:oleObj name="Visio" r:id="rId5" imgW="10515600" imgH="8144003" progId="Visio.Drawing.15">
                  <p:embed/>
                </p:oleObj>
              </mc:Choice>
              <mc:Fallback>
                <p:oleObj name="Visio" r:id="rId5" imgW="10515600" imgH="8144003" progId="Visio.Drawing.15">
                  <p:embed/>
                  <p:pic>
                    <p:nvPicPr>
                      <p:cNvPr id="0" name="Object 3"/>
                      <p:cNvPicPr>
                        <a:picLocks noChangeAspect="1" noChangeArrowheads="1"/>
                      </p:cNvPicPr>
                      <p:nvPr/>
                    </p:nvPicPr>
                    <p:blipFill>
                      <a:blip r:embed="rId6"/>
                      <a:srcRect/>
                      <a:stretch>
                        <a:fillRect/>
                      </a:stretch>
                    </p:blipFill>
                    <p:spPr bwMode="auto">
                      <a:xfrm>
                        <a:off x="4736976" y="1219841"/>
                        <a:ext cx="5065711" cy="3960440"/>
                      </a:xfrm>
                      <a:prstGeom prst="rect">
                        <a:avLst/>
                      </a:prstGeom>
                      <a:noFill/>
                    </p:spPr>
                  </p:pic>
                </p:oleObj>
              </mc:Fallback>
            </mc:AlternateContent>
          </a:graphicData>
        </a:graphic>
      </p:graphicFrame>
      <p:sp>
        <p:nvSpPr>
          <p:cNvPr id="3" name="TextBox 2">
            <a:extLst>
              <a:ext uri="{FF2B5EF4-FFF2-40B4-BE49-F238E27FC236}">
                <a16:creationId xmlns:a16="http://schemas.microsoft.com/office/drawing/2014/main" id="{5F420EC4-0000-FE5B-3B66-D502C86CB75C}"/>
              </a:ext>
            </a:extLst>
          </p:cNvPr>
          <p:cNvSpPr txBox="1"/>
          <p:nvPr/>
        </p:nvSpPr>
        <p:spPr>
          <a:xfrm>
            <a:off x="678869" y="5216420"/>
            <a:ext cx="3482043" cy="338554"/>
          </a:xfrm>
          <a:prstGeom prst="rect">
            <a:avLst/>
          </a:prstGeom>
          <a:noFill/>
        </p:spPr>
        <p:txBody>
          <a:bodyPr wrap="none" rtlCol="0">
            <a:spAutoFit/>
          </a:bodyPr>
          <a:lstStyle/>
          <a:p>
            <a:r>
              <a:rPr lang="en-US" sz="1600" i="1" dirty="0" err="1">
                <a:solidFill>
                  <a:srgbClr val="006FB3"/>
                </a:solidFill>
              </a:rPr>
              <a:t>Danh</a:t>
            </a:r>
            <a:r>
              <a:rPr lang="en-US" sz="1600" i="1" dirty="0">
                <a:solidFill>
                  <a:srgbClr val="006FB3"/>
                </a:solidFill>
              </a:rPr>
              <a:t> </a:t>
            </a:r>
            <a:r>
              <a:rPr lang="en-US" sz="1600" i="1" dirty="0" err="1">
                <a:solidFill>
                  <a:srgbClr val="006FB3"/>
                </a:solidFill>
              </a:rPr>
              <a:t>sách</a:t>
            </a:r>
            <a:r>
              <a:rPr lang="en-US" sz="1600" i="1" dirty="0">
                <a:solidFill>
                  <a:srgbClr val="006FB3"/>
                </a:solidFill>
              </a:rPr>
              <a:t> </a:t>
            </a:r>
            <a:r>
              <a:rPr lang="en-US" sz="1600" i="1" dirty="0" err="1">
                <a:solidFill>
                  <a:srgbClr val="006FB3"/>
                </a:solidFill>
              </a:rPr>
              <a:t>vai</a:t>
            </a:r>
            <a:r>
              <a:rPr lang="en-US" sz="1600" i="1" dirty="0">
                <a:solidFill>
                  <a:srgbClr val="006FB3"/>
                </a:solidFill>
              </a:rPr>
              <a:t> </a:t>
            </a:r>
            <a:r>
              <a:rPr lang="en-US" sz="1600" i="1" dirty="0" err="1">
                <a:solidFill>
                  <a:srgbClr val="006FB3"/>
                </a:solidFill>
              </a:rPr>
              <a:t>trò</a:t>
            </a:r>
            <a:r>
              <a:rPr lang="en-US" sz="1600" i="1" dirty="0">
                <a:solidFill>
                  <a:srgbClr val="006FB3"/>
                </a:solidFill>
              </a:rPr>
              <a:t> </a:t>
            </a:r>
            <a:r>
              <a:rPr lang="en-US" sz="1600" i="1" dirty="0" err="1">
                <a:solidFill>
                  <a:srgbClr val="006FB3"/>
                </a:solidFill>
              </a:rPr>
              <a:t>tham</a:t>
            </a:r>
            <a:r>
              <a:rPr lang="en-US" sz="1600" i="1" dirty="0">
                <a:solidFill>
                  <a:srgbClr val="006FB3"/>
                </a:solidFill>
              </a:rPr>
              <a:t> </a:t>
            </a:r>
            <a:r>
              <a:rPr lang="en-US" sz="1600" i="1" dirty="0" err="1">
                <a:solidFill>
                  <a:srgbClr val="006FB3"/>
                </a:solidFill>
              </a:rPr>
              <a:t>gia</a:t>
            </a:r>
            <a:r>
              <a:rPr lang="en-US" sz="1600" i="1" dirty="0">
                <a:solidFill>
                  <a:srgbClr val="006FB3"/>
                </a:solidFill>
              </a:rPr>
              <a:t> </a:t>
            </a:r>
            <a:r>
              <a:rPr lang="en-US" sz="1600" i="1" dirty="0" err="1">
                <a:solidFill>
                  <a:srgbClr val="006FB3"/>
                </a:solidFill>
              </a:rPr>
              <a:t>hệ</a:t>
            </a:r>
            <a:r>
              <a:rPr lang="en-US" sz="1600" i="1" dirty="0">
                <a:solidFill>
                  <a:srgbClr val="006FB3"/>
                </a:solidFill>
              </a:rPr>
              <a:t> </a:t>
            </a:r>
            <a:r>
              <a:rPr lang="en-US" sz="1600" i="1" dirty="0" err="1">
                <a:solidFill>
                  <a:srgbClr val="006FB3"/>
                </a:solidFill>
              </a:rPr>
              <a:t>thống</a:t>
            </a:r>
            <a:endParaRPr lang="en-US" sz="1600" i="1" dirty="0">
              <a:solidFill>
                <a:srgbClr val="006FB3"/>
              </a:solidFill>
            </a:endParaRPr>
          </a:p>
        </p:txBody>
      </p:sp>
      <p:sp>
        <p:nvSpPr>
          <p:cNvPr id="4" name="TextBox 3">
            <a:extLst>
              <a:ext uri="{FF2B5EF4-FFF2-40B4-BE49-F238E27FC236}">
                <a16:creationId xmlns:a16="http://schemas.microsoft.com/office/drawing/2014/main" id="{6A5D469D-F9D0-2312-CF64-A7EB7685C1B9}"/>
              </a:ext>
            </a:extLst>
          </p:cNvPr>
          <p:cNvSpPr txBox="1"/>
          <p:nvPr/>
        </p:nvSpPr>
        <p:spPr>
          <a:xfrm>
            <a:off x="6344738" y="5244135"/>
            <a:ext cx="1850186" cy="338554"/>
          </a:xfrm>
          <a:prstGeom prst="rect">
            <a:avLst/>
          </a:prstGeom>
          <a:noFill/>
        </p:spPr>
        <p:txBody>
          <a:bodyPr wrap="none" rtlCol="0">
            <a:spAutoFit/>
          </a:bodyPr>
          <a:lstStyle/>
          <a:p>
            <a:r>
              <a:rPr lang="en-US" sz="1600" i="1" dirty="0" err="1">
                <a:solidFill>
                  <a:srgbClr val="006FB3"/>
                </a:solidFill>
              </a:rPr>
              <a:t>Kiến</a:t>
            </a:r>
            <a:r>
              <a:rPr lang="en-US" sz="1600" i="1" dirty="0">
                <a:solidFill>
                  <a:srgbClr val="006FB3"/>
                </a:solidFill>
              </a:rPr>
              <a:t> </a:t>
            </a:r>
            <a:r>
              <a:rPr lang="en-US" sz="1600" i="1" dirty="0" err="1">
                <a:solidFill>
                  <a:srgbClr val="006FB3"/>
                </a:solidFill>
              </a:rPr>
              <a:t>trúc</a:t>
            </a:r>
            <a:r>
              <a:rPr lang="en-US" sz="1600" i="1" dirty="0">
                <a:solidFill>
                  <a:srgbClr val="006FB3"/>
                </a:solidFill>
              </a:rPr>
              <a:t> </a:t>
            </a:r>
            <a:r>
              <a:rPr lang="en-US" sz="1600" i="1" dirty="0" err="1">
                <a:solidFill>
                  <a:srgbClr val="006FB3"/>
                </a:solidFill>
              </a:rPr>
              <a:t>hệ</a:t>
            </a:r>
            <a:r>
              <a:rPr lang="en-US" sz="1600" i="1" dirty="0">
                <a:solidFill>
                  <a:srgbClr val="006FB3"/>
                </a:solidFill>
              </a:rPr>
              <a:t> </a:t>
            </a:r>
            <a:r>
              <a:rPr lang="en-US" sz="1600" i="1" dirty="0" err="1">
                <a:solidFill>
                  <a:srgbClr val="006FB3"/>
                </a:solidFill>
              </a:rPr>
              <a:t>thống</a:t>
            </a:r>
            <a:endParaRPr lang="en-US" sz="1600" i="1" dirty="0">
              <a:solidFill>
                <a:srgbClr val="006FB3"/>
              </a:solidFill>
            </a:endParaRPr>
          </a:p>
        </p:txBody>
      </p:sp>
      <p:sp>
        <p:nvSpPr>
          <p:cNvPr id="5" name="TextBox 8">
            <a:extLst>
              <a:ext uri="{FF2B5EF4-FFF2-40B4-BE49-F238E27FC236}">
                <a16:creationId xmlns:a16="http://schemas.microsoft.com/office/drawing/2014/main" id="{A0B70DD3-FB64-2E48-4C02-8D5C5EC5AE14}"/>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12/29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79468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PHÂN TÍCH THIẾT KẾ - MÔ HÌNH CÀI ĐẶT</a:t>
            </a:r>
          </a:p>
        </p:txBody>
      </p:sp>
      <p:sp>
        <p:nvSpPr>
          <p:cNvPr id="7" name="Rectangle 4">
            <a:extLst>
              <a:ext uri="{FF2B5EF4-FFF2-40B4-BE49-F238E27FC236}">
                <a16:creationId xmlns:a16="http://schemas.microsoft.com/office/drawing/2014/main" id="{C8481B53-1B27-B6B9-55DF-A5A3F8F3D97C}"/>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F1FC87D2-442B-F1E1-81D5-9C73DF67FD15}"/>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Picture 15">
            <a:extLst>
              <a:ext uri="{FF2B5EF4-FFF2-40B4-BE49-F238E27FC236}">
                <a16:creationId xmlns:a16="http://schemas.microsoft.com/office/drawing/2014/main" id="{94BFD031-5C45-DC09-2A58-E5780F9B9DE7}"/>
              </a:ext>
            </a:extLst>
          </p:cNvPr>
          <p:cNvPicPr>
            <a:picLocks noChangeAspect="1"/>
          </p:cNvPicPr>
          <p:nvPr/>
        </p:nvPicPr>
        <p:blipFill>
          <a:blip r:embed="rId3"/>
          <a:stretch>
            <a:fillRect/>
          </a:stretch>
        </p:blipFill>
        <p:spPr>
          <a:xfrm>
            <a:off x="992560" y="548681"/>
            <a:ext cx="7776864" cy="5328592"/>
          </a:xfrm>
          <a:prstGeom prst="rect">
            <a:avLst/>
          </a:prstGeom>
        </p:spPr>
      </p:pic>
      <p:sp>
        <p:nvSpPr>
          <p:cNvPr id="3" name="TextBox 8">
            <a:extLst>
              <a:ext uri="{FF2B5EF4-FFF2-40B4-BE49-F238E27FC236}">
                <a16:creationId xmlns:a16="http://schemas.microsoft.com/office/drawing/2014/main" id="{D201F48C-B161-D588-392D-E7A8831AE30D}"/>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13/29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195809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PHÂN TÍCH THIẾT KẾ - THIẾT KẾ CƠ SỞ DỮ LIỆU</a:t>
            </a:r>
          </a:p>
        </p:txBody>
      </p:sp>
      <p:sp>
        <p:nvSpPr>
          <p:cNvPr id="7" name="Rectangle 4">
            <a:extLst>
              <a:ext uri="{FF2B5EF4-FFF2-40B4-BE49-F238E27FC236}">
                <a16:creationId xmlns:a16="http://schemas.microsoft.com/office/drawing/2014/main" id="{C8481B53-1B27-B6B9-55DF-A5A3F8F3D97C}"/>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F1FC87D2-442B-F1E1-81D5-9C73DF67FD15}"/>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D9112A5E-EDAD-882E-2CFC-6F68636203D8}"/>
              </a:ext>
            </a:extLst>
          </p:cNvPr>
          <p:cNvPicPr>
            <a:picLocks noChangeAspect="1"/>
          </p:cNvPicPr>
          <p:nvPr/>
        </p:nvPicPr>
        <p:blipFill>
          <a:blip r:embed="rId3"/>
          <a:stretch>
            <a:fillRect/>
          </a:stretch>
        </p:blipFill>
        <p:spPr>
          <a:xfrm>
            <a:off x="644388" y="571540"/>
            <a:ext cx="8557084" cy="5305732"/>
          </a:xfrm>
          <a:prstGeom prst="rect">
            <a:avLst/>
          </a:prstGeom>
        </p:spPr>
      </p:pic>
      <p:sp>
        <p:nvSpPr>
          <p:cNvPr id="4" name="TextBox 8">
            <a:extLst>
              <a:ext uri="{FF2B5EF4-FFF2-40B4-BE49-F238E27FC236}">
                <a16:creationId xmlns:a16="http://schemas.microsoft.com/office/drawing/2014/main" id="{71493898-8B11-8A65-9256-31A68612D3BE}"/>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14/29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0511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89210"/>
          </a:xfrm>
          <a:solidFill>
            <a:schemeClr val="bg1"/>
          </a:solidFill>
        </p:spPr>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PHÂN TÍCH THIẾT KẾ - QUY TRÌNH QUẢN LÝ VĂN BẢN ĐẾN</a:t>
            </a:r>
          </a:p>
        </p:txBody>
      </p:sp>
      <p:sp>
        <p:nvSpPr>
          <p:cNvPr id="7" name="Rectangle 4">
            <a:extLst>
              <a:ext uri="{FF2B5EF4-FFF2-40B4-BE49-F238E27FC236}">
                <a16:creationId xmlns:a16="http://schemas.microsoft.com/office/drawing/2014/main" id="{C8481B53-1B27-B6B9-55DF-A5A3F8F3D97C}"/>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F1FC87D2-442B-F1E1-81D5-9C73DF67FD15}"/>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3600DE8B-16B8-4413-7791-0A2730A728B2}"/>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7" name="Picture 16">
            <a:extLst>
              <a:ext uri="{FF2B5EF4-FFF2-40B4-BE49-F238E27FC236}">
                <a16:creationId xmlns:a16="http://schemas.microsoft.com/office/drawing/2014/main" id="{EE26D5DB-A289-9537-885F-3CE6BFD81D09}"/>
              </a:ext>
            </a:extLst>
          </p:cNvPr>
          <p:cNvPicPr>
            <a:picLocks noChangeAspect="1"/>
          </p:cNvPicPr>
          <p:nvPr/>
        </p:nvPicPr>
        <p:blipFill>
          <a:blip r:embed="rId3"/>
          <a:stretch>
            <a:fillRect/>
          </a:stretch>
        </p:blipFill>
        <p:spPr>
          <a:xfrm>
            <a:off x="560512" y="573759"/>
            <a:ext cx="8592058" cy="5815450"/>
          </a:xfrm>
          <a:prstGeom prst="rect">
            <a:avLst/>
          </a:prstGeom>
        </p:spPr>
      </p:pic>
      <p:sp>
        <p:nvSpPr>
          <p:cNvPr id="3" name="TextBox 8">
            <a:extLst>
              <a:ext uri="{FF2B5EF4-FFF2-40B4-BE49-F238E27FC236}">
                <a16:creationId xmlns:a16="http://schemas.microsoft.com/office/drawing/2014/main" id="{97B937D7-3F2A-41BB-1C0D-F50F854DBF55}"/>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15/29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91510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89210"/>
          </a:xfrm>
          <a:solidFill>
            <a:schemeClr val="bg1"/>
          </a:solidFill>
        </p:spPr>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PHÂN TÍCH THIẾT KẾ - QUY TRÌNH QUẢN LÝ VĂN BẢN ĐI</a:t>
            </a:r>
          </a:p>
        </p:txBody>
      </p:sp>
      <p:sp>
        <p:nvSpPr>
          <p:cNvPr id="7" name="Rectangle 4">
            <a:extLst>
              <a:ext uri="{FF2B5EF4-FFF2-40B4-BE49-F238E27FC236}">
                <a16:creationId xmlns:a16="http://schemas.microsoft.com/office/drawing/2014/main" id="{C8481B53-1B27-B6B9-55DF-A5A3F8F3D97C}"/>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F1FC87D2-442B-F1E1-81D5-9C73DF67FD15}"/>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3600DE8B-16B8-4413-7791-0A2730A728B2}"/>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5" name="Picture 14">
            <a:extLst>
              <a:ext uri="{FF2B5EF4-FFF2-40B4-BE49-F238E27FC236}">
                <a16:creationId xmlns:a16="http://schemas.microsoft.com/office/drawing/2014/main" id="{3EA86AA1-885F-58CB-BD4D-5C9EDAA509F7}"/>
              </a:ext>
            </a:extLst>
          </p:cNvPr>
          <p:cNvPicPr>
            <a:picLocks noChangeAspect="1"/>
          </p:cNvPicPr>
          <p:nvPr/>
        </p:nvPicPr>
        <p:blipFill>
          <a:blip r:embed="rId3"/>
          <a:stretch>
            <a:fillRect/>
          </a:stretch>
        </p:blipFill>
        <p:spPr>
          <a:xfrm>
            <a:off x="200472" y="588293"/>
            <a:ext cx="9561512" cy="5800917"/>
          </a:xfrm>
          <a:prstGeom prst="rect">
            <a:avLst/>
          </a:prstGeom>
        </p:spPr>
      </p:pic>
      <p:sp>
        <p:nvSpPr>
          <p:cNvPr id="3" name="TextBox 8">
            <a:extLst>
              <a:ext uri="{FF2B5EF4-FFF2-40B4-BE49-F238E27FC236}">
                <a16:creationId xmlns:a16="http://schemas.microsoft.com/office/drawing/2014/main" id="{18960680-F3BF-E69B-1631-1783F0D1CA44}"/>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16/29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05488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237312"/>
          </a:xfrm>
          <a:solidFill>
            <a:schemeClr val="bg1"/>
          </a:solidFill>
        </p:spPr>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PHÂN TÍCH THIẾT KẾ - MÔ HÌNH PHÂN RÃ CHỨC NĂNG</a:t>
            </a:r>
          </a:p>
        </p:txBody>
      </p:sp>
      <p:sp>
        <p:nvSpPr>
          <p:cNvPr id="7" name="Rectangle 4">
            <a:extLst>
              <a:ext uri="{FF2B5EF4-FFF2-40B4-BE49-F238E27FC236}">
                <a16:creationId xmlns:a16="http://schemas.microsoft.com/office/drawing/2014/main" id="{C8481B53-1B27-B6B9-55DF-A5A3F8F3D97C}"/>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F1FC87D2-442B-F1E1-81D5-9C73DF67FD15}"/>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3600DE8B-16B8-4413-7791-0A2730A728B2}"/>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4ABCC1BA-4324-124A-B306-1EB51B49C490}"/>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971FE1F4-11FF-7136-0D52-8FFB6AD50544}"/>
              </a:ext>
            </a:extLst>
          </p:cNvPr>
          <p:cNvGraphicFramePr>
            <a:graphicFrameLocks noChangeAspect="1"/>
          </p:cNvGraphicFramePr>
          <p:nvPr>
            <p:extLst>
              <p:ext uri="{D42A27DB-BD31-4B8C-83A1-F6EECF244321}">
                <p14:modId xmlns:p14="http://schemas.microsoft.com/office/powerpoint/2010/main" val="55772784"/>
              </p:ext>
            </p:extLst>
          </p:nvPr>
        </p:nvGraphicFramePr>
        <p:xfrm>
          <a:off x="-15552" y="1032895"/>
          <a:ext cx="9813549" cy="4484337"/>
        </p:xfrm>
        <a:graphic>
          <a:graphicData uri="http://schemas.openxmlformats.org/presentationml/2006/ole">
            <mc:AlternateContent xmlns:mc="http://schemas.openxmlformats.org/markup-compatibility/2006">
              <mc:Choice xmlns:v="urn:schemas-microsoft-com:vml" Requires="v">
                <p:oleObj name="Visio" r:id="rId3" imgW="17059323" imgH="7829635" progId="Visio.Drawing.15">
                  <p:embed/>
                </p:oleObj>
              </mc:Choice>
              <mc:Fallback>
                <p:oleObj name="Visio" r:id="rId3" imgW="17059323" imgH="7829635" progId="Visio.Drawing.15">
                  <p:embed/>
                  <p:pic>
                    <p:nvPicPr>
                      <p:cNvPr id="0" name="Object 1"/>
                      <p:cNvPicPr>
                        <a:picLocks noChangeAspect="1" noChangeArrowheads="1"/>
                      </p:cNvPicPr>
                      <p:nvPr/>
                    </p:nvPicPr>
                    <p:blipFill>
                      <a:blip r:embed="rId4"/>
                      <a:srcRect/>
                      <a:stretch>
                        <a:fillRect/>
                      </a:stretch>
                    </p:blipFill>
                    <p:spPr bwMode="auto">
                      <a:xfrm>
                        <a:off x="-15552" y="1032895"/>
                        <a:ext cx="9813549" cy="4484337"/>
                      </a:xfrm>
                      <a:prstGeom prst="rect">
                        <a:avLst/>
                      </a:prstGeom>
                      <a:noFill/>
                    </p:spPr>
                  </p:pic>
                </p:oleObj>
              </mc:Fallback>
            </mc:AlternateContent>
          </a:graphicData>
        </a:graphic>
      </p:graphicFrame>
      <p:sp>
        <p:nvSpPr>
          <p:cNvPr id="10" name="TextBox 8">
            <a:extLst>
              <a:ext uri="{FF2B5EF4-FFF2-40B4-BE49-F238E27FC236}">
                <a16:creationId xmlns:a16="http://schemas.microsoft.com/office/drawing/2014/main" id="{9AFA8E33-E009-E212-89ED-68420D261C73}"/>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17/29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30651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09320"/>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2" y="667066"/>
            <a:ext cx="6018718" cy="5642254"/>
          </a:xfrm>
          <a:prstGeom prst="rect">
            <a:avLst/>
          </a:prstGeom>
          <a:noFill/>
          <a:ln>
            <a:noFill/>
          </a:ln>
        </p:spPr>
        <p:txBody>
          <a:bodyPr wrap="square">
            <a:normAutofit fontScale="77500" lnSpcReduction="20000"/>
          </a:bodyPr>
          <a:lstStyle/>
          <a:p>
            <a:pPr marL="285750" algn="just" latinLnBrk="0">
              <a:lnSpc>
                <a:spcPct val="150000"/>
              </a:lnSpc>
              <a:spcBef>
                <a:spcPct val="0"/>
              </a:spcBef>
              <a:buBlip>
                <a:blip r:embed="rId3"/>
              </a:buBlip>
              <a:defRPr/>
            </a:pPr>
            <a:r>
              <a:rPr lang="en-US" sz="1800" dirty="0" err="1">
                <a:solidFill>
                  <a:schemeClr val="tx1">
                    <a:lumMod val="95000"/>
                    <a:lumOff val="5000"/>
                  </a:schemeClr>
                </a:solidFill>
                <a:latin typeface="+mj-lt"/>
                <a:ea typeface="+mj-ea"/>
                <a:cs typeface="+mj-cs"/>
              </a:rPr>
              <a:t>Sản</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phẩm</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mã</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nguồn</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mở</a:t>
            </a:r>
            <a:endParaRPr lang="en-US" sz="18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600" dirty="0">
                <a:solidFill>
                  <a:schemeClr val="tx1">
                    <a:lumMod val="95000"/>
                    <a:lumOff val="5000"/>
                  </a:schemeClr>
                </a:solidFill>
                <a:latin typeface="+mj-lt"/>
                <a:ea typeface="+mj-ea"/>
                <a:cs typeface="+mj-cs"/>
              </a:rPr>
              <a:t>Ư</a:t>
            </a:r>
            <a:r>
              <a:rPr lang="en-US" sz="1600" dirty="0">
                <a:solidFill>
                  <a:schemeClr val="tx1">
                    <a:lumMod val="95000"/>
                    <a:lumOff val="5000"/>
                  </a:schemeClr>
                </a:solidFill>
                <a:latin typeface="+mj-lt"/>
                <a:ea typeface="+mj-ea"/>
                <a:cs typeface="+mj-cs"/>
              </a:rPr>
              <a:t>u </a:t>
            </a:r>
            <a:r>
              <a:rPr lang="en-US" sz="1600" dirty="0" err="1">
                <a:solidFill>
                  <a:schemeClr val="tx1">
                    <a:lumMod val="95000"/>
                    <a:lumOff val="5000"/>
                  </a:schemeClr>
                </a:solidFill>
                <a:latin typeface="+mj-lt"/>
                <a:ea typeface="+mj-ea"/>
                <a:cs typeface="+mj-cs"/>
              </a:rPr>
              <a:t>điểm</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C</a:t>
            </a:r>
            <a:r>
              <a:rPr lang="vi-VN" sz="1400" dirty="0">
                <a:solidFill>
                  <a:schemeClr val="tx1">
                    <a:lumMod val="95000"/>
                    <a:lumOff val="5000"/>
                  </a:schemeClr>
                </a:solidFill>
                <a:latin typeface="+mj-lt"/>
                <a:ea typeface="+mj-ea"/>
                <a:cs typeface="+mj-cs"/>
              </a:rPr>
              <a:t>ó thể cài đặt trên nhiều môi trường khác nhau.</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Tính tương tác, chịu lỗi và vận hành được phát triển bởi cộng đồng người sử dụng</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Việc sử dụng tài nguyên của sản phẩm mã nguồn mở rất ít</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600" dirty="0" err="1">
                <a:solidFill>
                  <a:schemeClr val="tx1">
                    <a:lumMod val="95000"/>
                    <a:lumOff val="5000"/>
                  </a:schemeClr>
                </a:solidFill>
                <a:latin typeface="+mj-lt"/>
                <a:ea typeface="+mj-ea"/>
                <a:cs typeface="+mj-cs"/>
              </a:rPr>
              <a:t>Nhược</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điểm</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Đáp ứng không đầy đủ cho việc phục vụ luồng nghiệp vụ</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Tính chính xác không cao</a:t>
            </a:r>
            <a:r>
              <a:rPr lang="en-US" sz="1400" dirty="0">
                <a:solidFill>
                  <a:schemeClr val="tx1">
                    <a:lumMod val="95000"/>
                    <a:lumOff val="5000"/>
                  </a:schemeClr>
                </a:solidFill>
                <a:latin typeface="+mj-lt"/>
                <a:ea typeface="+mj-ea"/>
                <a:cs typeface="+mj-cs"/>
              </a:rPr>
              <a:t>, t</a:t>
            </a:r>
            <a:r>
              <a:rPr lang="vi-VN" sz="1400" dirty="0" err="1">
                <a:solidFill>
                  <a:schemeClr val="tx1">
                    <a:lumMod val="95000"/>
                    <a:lumOff val="5000"/>
                  </a:schemeClr>
                </a:solidFill>
                <a:latin typeface="+mj-lt"/>
                <a:ea typeface="+mj-ea"/>
                <a:cs typeface="+mj-cs"/>
              </a:rPr>
              <a:t>ính</a:t>
            </a:r>
            <a:r>
              <a:rPr lang="vi-VN" sz="1400" dirty="0">
                <a:solidFill>
                  <a:schemeClr val="tx1">
                    <a:lumMod val="95000"/>
                    <a:lumOff val="5000"/>
                  </a:schemeClr>
                </a:solidFill>
                <a:latin typeface="+mj-lt"/>
                <a:ea typeface="+mj-ea"/>
                <a:cs typeface="+mj-cs"/>
              </a:rPr>
              <a:t> hoàn thiện thấp</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Quá trình tiếp cận và vận hành khó khăn</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Khó bảo hành bảo trì</a:t>
            </a:r>
            <a:r>
              <a:rPr lang="en-US" sz="1400" dirty="0">
                <a:solidFill>
                  <a:schemeClr val="tx1">
                    <a:lumMod val="95000"/>
                    <a:lumOff val="5000"/>
                  </a:schemeClr>
                </a:solidFill>
                <a:latin typeface="+mj-lt"/>
                <a:ea typeface="+mj-ea"/>
                <a:cs typeface="+mj-cs"/>
              </a:rPr>
              <a:t>, </a:t>
            </a:r>
            <a:r>
              <a:rPr lang="vi-VN" sz="1400" dirty="0">
                <a:solidFill>
                  <a:schemeClr val="tx1">
                    <a:lumMod val="95000"/>
                    <a:lumOff val="5000"/>
                  </a:schemeClr>
                </a:solidFill>
                <a:latin typeface="+mj-lt"/>
                <a:ea typeface="+mj-ea"/>
                <a:cs typeface="+mj-cs"/>
              </a:rPr>
              <a:t>thay thế và nâng cấp</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Hệ số thỏa mãn bài toán quản lý và các yêu cầu thấp</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Hệ thống tài liệu hỗ trợ không thống nhất về định dạng, quy chuẩn</a:t>
            </a:r>
          </a:p>
          <a:p>
            <a:pPr marL="285750" algn="just" latinLnBrk="0">
              <a:lnSpc>
                <a:spcPct val="150000"/>
              </a:lnSpc>
              <a:spcBef>
                <a:spcPct val="0"/>
              </a:spcBef>
              <a:buBlip>
                <a:blip r:embed="rId3"/>
              </a:buBlip>
              <a:defRPr/>
            </a:pPr>
            <a:r>
              <a:rPr lang="en-US" sz="1800" dirty="0" err="1">
                <a:solidFill>
                  <a:schemeClr val="tx1">
                    <a:lumMod val="95000"/>
                    <a:lumOff val="5000"/>
                  </a:schemeClr>
                </a:solidFill>
                <a:latin typeface="+mj-lt"/>
                <a:ea typeface="+mj-ea"/>
                <a:cs typeface="+mj-cs"/>
              </a:rPr>
              <a:t>Sản</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phẩm</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thương</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mại</a:t>
            </a:r>
            <a:endParaRPr lang="en-US" sz="18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600" dirty="0" err="1">
                <a:solidFill>
                  <a:schemeClr val="tx1">
                    <a:lumMod val="95000"/>
                    <a:lumOff val="5000"/>
                  </a:schemeClr>
                </a:solidFill>
                <a:latin typeface="+mj-lt"/>
                <a:ea typeface="+mj-ea"/>
                <a:cs typeface="+mj-cs"/>
              </a:rPr>
              <a:t>Ưu</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điểm</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Tính bảo mật cao</a:t>
            </a:r>
            <a:r>
              <a:rPr lang="en-US" sz="1400" dirty="0">
                <a:solidFill>
                  <a:schemeClr val="tx1">
                    <a:lumMod val="95000"/>
                    <a:lumOff val="5000"/>
                  </a:schemeClr>
                </a:solidFill>
                <a:latin typeface="+mj-lt"/>
                <a:ea typeface="+mj-ea"/>
                <a:cs typeface="+mj-cs"/>
              </a:rPr>
              <a:t>, h</a:t>
            </a:r>
            <a:r>
              <a:rPr lang="vi-VN" sz="1400" dirty="0">
                <a:solidFill>
                  <a:schemeClr val="tx1">
                    <a:lumMod val="95000"/>
                    <a:lumOff val="5000"/>
                  </a:schemeClr>
                </a:solidFill>
                <a:latin typeface="+mj-lt"/>
                <a:ea typeface="+mj-ea"/>
                <a:cs typeface="+mj-cs"/>
              </a:rPr>
              <a:t>oàn thiện và ổn định</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Có những khả năng phục hồi tốt</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Dễ dàng cài đặt trên một hệ thống nhất định</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Đầy đủ tài liệu hỗ trợ</a:t>
            </a:r>
            <a:r>
              <a:rPr lang="en-US" sz="1400" dirty="0">
                <a:solidFill>
                  <a:schemeClr val="tx1">
                    <a:lumMod val="95000"/>
                    <a:lumOff val="5000"/>
                  </a:schemeClr>
                </a:solidFill>
                <a:latin typeface="+mj-lt"/>
                <a:ea typeface="+mj-ea"/>
                <a:cs typeface="+mj-cs"/>
              </a:rPr>
              <a:t>, </a:t>
            </a:r>
            <a:r>
              <a:rPr lang="vi-VN" sz="1400" dirty="0">
                <a:solidFill>
                  <a:schemeClr val="tx1">
                    <a:lumMod val="95000"/>
                    <a:lumOff val="5000"/>
                  </a:schemeClr>
                </a:solidFill>
                <a:latin typeface="+mj-lt"/>
                <a:ea typeface="+mj-ea"/>
                <a:cs typeface="+mj-cs"/>
              </a:rPr>
              <a:t>các dịch vụ bảo hành, bảo trì</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600" dirty="0" err="1">
                <a:solidFill>
                  <a:schemeClr val="tx1">
                    <a:lumMod val="95000"/>
                    <a:lumOff val="5000"/>
                  </a:schemeClr>
                </a:solidFill>
                <a:latin typeface="+mj-lt"/>
                <a:ea typeface="+mj-ea"/>
                <a:cs typeface="+mj-cs"/>
              </a:rPr>
              <a:t>Nhược</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điểm</a:t>
            </a:r>
            <a:r>
              <a:rPr lang="vi-VN" sz="1600" dirty="0">
                <a:solidFill>
                  <a:schemeClr val="tx1">
                    <a:lumMod val="95000"/>
                    <a:lumOff val="5000"/>
                  </a:schemeClr>
                </a:solidFill>
                <a:latin typeface="+mj-lt"/>
                <a:ea typeface="+mj-ea"/>
                <a:cs typeface="+mj-cs"/>
              </a:rPr>
              <a:t>	</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Tính phù hợp, tính chính xác và khả năng tương tác không cao</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Khả năng thay đổi khó khăn</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Phụ thuộc vào môi trường hạ tầng cài đặt, sử dụng sản phẩm</a:t>
            </a:r>
          </a:p>
          <a:p>
            <a:pPr marL="1085850" lvl="2"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Đòi hỏi sự đánh giá, kiểm tra lựa chọn nhà cung cấp và sản phẩm kỹ càng</a:t>
            </a: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XÂY DỰNG HỆ THỐNG – GIẢI PHÁP PHẦN MỀM</a:t>
            </a:r>
          </a:p>
        </p:txBody>
      </p:sp>
      <p:sp>
        <p:nvSpPr>
          <p:cNvPr id="5" name="Text Placeholder 2">
            <a:extLst>
              <a:ext uri="{FF2B5EF4-FFF2-40B4-BE49-F238E27FC236}">
                <a16:creationId xmlns:a16="http://schemas.microsoft.com/office/drawing/2014/main" id="{F8D34163-7B8C-3CF2-D591-375778111B0E}"/>
              </a:ext>
            </a:extLst>
          </p:cNvPr>
          <p:cNvSpPr txBox="1">
            <a:spLocks/>
          </p:cNvSpPr>
          <p:nvPr/>
        </p:nvSpPr>
        <p:spPr>
          <a:xfrm>
            <a:off x="5747574" y="667066"/>
            <a:ext cx="4032142" cy="5642254"/>
          </a:xfrm>
          <a:prstGeom prst="rect">
            <a:avLst/>
          </a:prstGeom>
          <a:noFill/>
          <a:ln>
            <a:noFill/>
          </a:ln>
        </p:spPr>
        <p:txBody>
          <a:bodyPr wrap="square">
            <a:normAutofit fontScale="85000" lnSpcReduction="20000"/>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85750" algn="just" latinLnBrk="0">
              <a:lnSpc>
                <a:spcPct val="150000"/>
              </a:lnSpc>
              <a:spcBef>
                <a:spcPct val="0"/>
              </a:spcBef>
              <a:buFont typeface="Arial" pitchFamily="34" charset="0"/>
              <a:buBlip>
                <a:blip r:embed="rId3"/>
              </a:buBlip>
              <a:defRPr/>
            </a:pPr>
            <a:r>
              <a:rPr lang="en-US" sz="1600" dirty="0" err="1">
                <a:solidFill>
                  <a:schemeClr val="tx1">
                    <a:lumMod val="95000"/>
                    <a:lumOff val="5000"/>
                  </a:schemeClr>
                </a:solidFill>
                <a:latin typeface="+mj-lt"/>
                <a:ea typeface="+mj-ea"/>
                <a:cs typeface="+mj-cs"/>
              </a:rPr>
              <a:t>Sản</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phẩm</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mã</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nguồn</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mở</a:t>
            </a:r>
            <a:endParaRPr lang="en-US" sz="1600" dirty="0">
              <a:solidFill>
                <a:schemeClr val="tx1">
                  <a:lumMod val="95000"/>
                  <a:lumOff val="5000"/>
                </a:schemeClr>
              </a:solidFill>
              <a:latin typeface="+mj-lt"/>
              <a:ea typeface="+mj-ea"/>
              <a:cs typeface="+mj-cs"/>
            </a:endParaRPr>
          </a:p>
          <a:p>
            <a:pPr marL="685800" lvl="1" algn="just" latinLnBrk="0">
              <a:lnSpc>
                <a:spcPct val="150000"/>
              </a:lnSpc>
              <a:spcBef>
                <a:spcPct val="0"/>
              </a:spcBef>
              <a:buFont typeface="Arial" pitchFamily="34" charset="0"/>
              <a:buBlip>
                <a:blip r:embed="rId3"/>
              </a:buBlip>
              <a:defRPr/>
            </a:pPr>
            <a:r>
              <a:rPr lang="vi-VN" sz="1400" dirty="0">
                <a:solidFill>
                  <a:schemeClr val="tx1">
                    <a:lumMod val="95000"/>
                    <a:lumOff val="5000"/>
                  </a:schemeClr>
                </a:solidFill>
                <a:latin typeface="+mj-lt"/>
                <a:ea typeface="+mj-ea"/>
                <a:cs typeface="+mj-cs"/>
              </a:rPr>
              <a:t>Ư</a:t>
            </a:r>
            <a:r>
              <a:rPr lang="en-US" sz="1400" dirty="0">
                <a:solidFill>
                  <a:schemeClr val="tx1">
                    <a:lumMod val="95000"/>
                    <a:lumOff val="5000"/>
                  </a:schemeClr>
                </a:solidFill>
                <a:latin typeface="+mj-lt"/>
                <a:ea typeface="+mj-ea"/>
                <a:cs typeface="+mj-cs"/>
              </a:rPr>
              <a:t>u </a:t>
            </a:r>
            <a:r>
              <a:rPr lang="en-US" sz="1400" dirty="0" err="1">
                <a:solidFill>
                  <a:schemeClr val="tx1">
                    <a:lumMod val="95000"/>
                    <a:lumOff val="5000"/>
                  </a:schemeClr>
                </a:solidFill>
                <a:latin typeface="+mj-lt"/>
                <a:ea typeface="+mj-ea"/>
                <a:cs typeface="+mj-cs"/>
              </a:rPr>
              <a:t>điểm</a:t>
            </a:r>
            <a:endParaRPr lang="en-US" sz="1400" dirty="0">
              <a:solidFill>
                <a:schemeClr val="tx1">
                  <a:lumMod val="95000"/>
                  <a:lumOff val="5000"/>
                </a:schemeClr>
              </a:solidFill>
              <a:latin typeface="+mj-lt"/>
              <a:ea typeface="+mj-ea"/>
              <a:cs typeface="+mj-cs"/>
            </a:endParaRPr>
          </a:p>
          <a:p>
            <a:pPr marL="1085850" lvl="2" algn="just" latinLnBrk="0">
              <a:lnSpc>
                <a:spcPct val="150000"/>
              </a:lnSpc>
              <a:spcBef>
                <a:spcPct val="0"/>
              </a:spcBef>
              <a:buFont typeface="Arial" pitchFamily="34" charset="0"/>
              <a:buBlip>
                <a:blip r:embed="rId3"/>
              </a:buBlip>
              <a:defRPr/>
            </a:pPr>
            <a:r>
              <a:rPr lang="vi-VN" sz="1300" dirty="0">
                <a:solidFill>
                  <a:schemeClr val="tx1">
                    <a:lumMod val="95000"/>
                    <a:lumOff val="5000"/>
                  </a:schemeClr>
                </a:solidFill>
                <a:latin typeface="+mj-lt"/>
                <a:ea typeface="+mj-ea"/>
                <a:cs typeface="+mj-cs"/>
              </a:rPr>
              <a:t>Đáp ứng tối đa các quy trình quản lý và yêu cầu nghiệp vụ.</a:t>
            </a:r>
          </a:p>
          <a:p>
            <a:pPr marL="1085850" lvl="2" algn="just" latinLnBrk="0">
              <a:lnSpc>
                <a:spcPct val="150000"/>
              </a:lnSpc>
              <a:spcBef>
                <a:spcPct val="0"/>
              </a:spcBef>
              <a:buFont typeface="Arial" pitchFamily="34" charset="0"/>
              <a:buBlip>
                <a:blip r:embed="rId3"/>
              </a:buBlip>
              <a:defRPr/>
            </a:pPr>
            <a:r>
              <a:rPr lang="vi-VN" sz="1300" dirty="0">
                <a:solidFill>
                  <a:schemeClr val="tx1">
                    <a:lumMod val="95000"/>
                    <a:lumOff val="5000"/>
                  </a:schemeClr>
                </a:solidFill>
                <a:latin typeface="+mj-lt"/>
                <a:ea typeface="+mj-ea"/>
                <a:cs typeface="+mj-cs"/>
              </a:rPr>
              <a:t>Phù hợp cao nhất đối với các yêu cầu chức năng, phi chức năng của người sử dụng.</a:t>
            </a:r>
          </a:p>
          <a:p>
            <a:pPr marL="1085850" lvl="2" algn="just" latinLnBrk="0">
              <a:lnSpc>
                <a:spcPct val="150000"/>
              </a:lnSpc>
              <a:spcBef>
                <a:spcPct val="0"/>
              </a:spcBef>
              <a:buFont typeface="Arial" pitchFamily="34" charset="0"/>
              <a:buBlip>
                <a:blip r:embed="rId3"/>
              </a:buBlip>
              <a:defRPr/>
            </a:pPr>
            <a:r>
              <a:rPr lang="vi-VN" sz="1300" dirty="0">
                <a:solidFill>
                  <a:schemeClr val="tx1">
                    <a:lumMod val="95000"/>
                    <a:lumOff val="5000"/>
                  </a:schemeClr>
                </a:solidFill>
                <a:latin typeface="+mj-lt"/>
                <a:ea typeface="+mj-ea"/>
                <a:cs typeface="+mj-cs"/>
              </a:rPr>
              <a:t>Dễ dàng tương tác, vận hành hệ thống</a:t>
            </a:r>
          </a:p>
          <a:p>
            <a:pPr marL="1085850" lvl="2" algn="just" latinLnBrk="0">
              <a:lnSpc>
                <a:spcPct val="150000"/>
              </a:lnSpc>
              <a:spcBef>
                <a:spcPct val="0"/>
              </a:spcBef>
              <a:buFont typeface="Arial" pitchFamily="34" charset="0"/>
              <a:buBlip>
                <a:blip r:embed="rId3"/>
              </a:buBlip>
              <a:defRPr/>
            </a:pPr>
            <a:r>
              <a:rPr lang="vi-VN" sz="1300" dirty="0">
                <a:solidFill>
                  <a:schemeClr val="tx1">
                    <a:lumMod val="95000"/>
                    <a:lumOff val="5000"/>
                  </a:schemeClr>
                </a:solidFill>
                <a:latin typeface="+mj-lt"/>
                <a:ea typeface="+mj-ea"/>
                <a:cs typeface="+mj-cs"/>
              </a:rPr>
              <a:t>Đảm bảo khả năng hoạt động lâu dài, ổn định </a:t>
            </a:r>
            <a:endParaRPr lang="en-US" sz="1300" dirty="0">
              <a:solidFill>
                <a:schemeClr val="tx1">
                  <a:lumMod val="95000"/>
                  <a:lumOff val="5000"/>
                </a:schemeClr>
              </a:solidFill>
              <a:latin typeface="+mj-lt"/>
              <a:ea typeface="+mj-ea"/>
              <a:cs typeface="+mj-cs"/>
            </a:endParaRPr>
          </a:p>
          <a:p>
            <a:pPr marL="1085850" lvl="2" algn="just" latinLnBrk="0">
              <a:lnSpc>
                <a:spcPct val="150000"/>
              </a:lnSpc>
              <a:spcBef>
                <a:spcPct val="0"/>
              </a:spcBef>
              <a:buFont typeface="Arial" pitchFamily="34" charset="0"/>
              <a:buBlip>
                <a:blip r:embed="rId3"/>
              </a:buBlip>
              <a:defRPr/>
            </a:pPr>
            <a:r>
              <a:rPr lang="vi-VN" sz="1300" dirty="0">
                <a:solidFill>
                  <a:schemeClr val="tx1">
                    <a:lumMod val="95000"/>
                    <a:lumOff val="5000"/>
                  </a:schemeClr>
                </a:solidFill>
                <a:latin typeface="+mj-lt"/>
                <a:ea typeface="+mj-ea"/>
                <a:cs typeface="+mj-cs"/>
              </a:rPr>
              <a:t>Hệ thống tài liệu hỗ trợ đội ngũ quản trị hệ thống và người dùng cuối đầy đủ, chính xác theo nhu cầu thực tế.</a:t>
            </a:r>
          </a:p>
          <a:p>
            <a:pPr marL="1085850" lvl="2" algn="just" latinLnBrk="0">
              <a:lnSpc>
                <a:spcPct val="150000"/>
              </a:lnSpc>
              <a:spcBef>
                <a:spcPct val="0"/>
              </a:spcBef>
              <a:buFont typeface="Arial" pitchFamily="34" charset="0"/>
              <a:buBlip>
                <a:blip r:embed="rId3"/>
              </a:buBlip>
              <a:defRPr/>
            </a:pPr>
            <a:r>
              <a:rPr lang="vi-VN" sz="1300" dirty="0">
                <a:solidFill>
                  <a:schemeClr val="tx1">
                    <a:lumMod val="95000"/>
                    <a:lumOff val="5000"/>
                  </a:schemeClr>
                </a:solidFill>
                <a:latin typeface="+mj-lt"/>
                <a:ea typeface="+mj-ea"/>
                <a:cs typeface="+mj-cs"/>
              </a:rPr>
              <a:t>Có đầy đủ các dịch vụ bảo hành, bảo trì, hỗ trợ sử dụng sau khi triển khai hoạt động hệ thống.</a:t>
            </a:r>
          </a:p>
          <a:p>
            <a:pPr marL="685800" lvl="1" algn="just" latinLnBrk="0">
              <a:lnSpc>
                <a:spcPct val="150000"/>
              </a:lnSpc>
              <a:spcBef>
                <a:spcPct val="0"/>
              </a:spcBef>
              <a:buFont typeface="Arial" pitchFamily="34" charset="0"/>
              <a:buBlip>
                <a:blip r:embed="rId3"/>
              </a:buBlip>
              <a:defRPr/>
            </a:pPr>
            <a:r>
              <a:rPr lang="en-US" sz="1400" dirty="0" err="1">
                <a:solidFill>
                  <a:schemeClr val="tx1">
                    <a:lumMod val="95000"/>
                    <a:lumOff val="5000"/>
                  </a:schemeClr>
                </a:solidFill>
                <a:latin typeface="+mj-lt"/>
                <a:ea typeface="+mj-ea"/>
                <a:cs typeface="+mj-cs"/>
              </a:rPr>
              <a:t>Nhược</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điểm</a:t>
            </a:r>
            <a:endParaRPr lang="en-US" sz="1400" dirty="0">
              <a:solidFill>
                <a:schemeClr val="tx1">
                  <a:lumMod val="95000"/>
                  <a:lumOff val="5000"/>
                </a:schemeClr>
              </a:solidFill>
              <a:latin typeface="+mj-lt"/>
              <a:ea typeface="+mj-ea"/>
              <a:cs typeface="+mj-cs"/>
            </a:endParaRPr>
          </a:p>
          <a:p>
            <a:pPr marL="1085850" lvl="2" algn="just" latinLnBrk="0">
              <a:lnSpc>
                <a:spcPct val="150000"/>
              </a:lnSpc>
              <a:spcBef>
                <a:spcPct val="0"/>
              </a:spcBef>
              <a:buFont typeface="Arial" pitchFamily="34" charset="0"/>
              <a:buBlip>
                <a:blip r:embed="rId3"/>
              </a:buBlip>
              <a:defRPr/>
            </a:pPr>
            <a:r>
              <a:rPr lang="vi-VN" sz="1300" dirty="0">
                <a:solidFill>
                  <a:schemeClr val="tx1">
                    <a:lumMod val="95000"/>
                    <a:lumOff val="5000"/>
                  </a:schemeClr>
                </a:solidFill>
                <a:latin typeface="+mj-lt"/>
                <a:ea typeface="+mj-ea"/>
                <a:cs typeface="+mj-cs"/>
              </a:rPr>
              <a:t>Thời gian phát triển phần mềm phải thực hiện từ đầu nên sẽ tốn nhiều thời gian và nỗ lực.</a:t>
            </a:r>
          </a:p>
          <a:p>
            <a:pPr marL="1085850" lvl="2" algn="just" latinLnBrk="0">
              <a:lnSpc>
                <a:spcPct val="150000"/>
              </a:lnSpc>
              <a:spcBef>
                <a:spcPct val="0"/>
              </a:spcBef>
              <a:buFont typeface="Arial" pitchFamily="34" charset="0"/>
              <a:buBlip>
                <a:blip r:embed="rId3"/>
              </a:buBlip>
              <a:defRPr/>
            </a:pPr>
            <a:r>
              <a:rPr lang="vi-VN" sz="1300" dirty="0">
                <a:solidFill>
                  <a:schemeClr val="tx1">
                    <a:lumMod val="95000"/>
                    <a:lumOff val="5000"/>
                  </a:schemeClr>
                </a:solidFill>
                <a:latin typeface="+mj-lt"/>
                <a:ea typeface="+mj-ea"/>
                <a:cs typeface="+mj-cs"/>
              </a:rPr>
              <a:t>Đòi hỏi sự tương tác, trao đổi thông tin cao giữa đội ngũ phát triển và đơn vị sử dụng trong quá trình thu thập yêu cầu và phát triển sản phẩm.</a:t>
            </a:r>
          </a:p>
          <a:p>
            <a:pPr marL="1085850" lvl="2" algn="just" latinLnBrk="0">
              <a:lnSpc>
                <a:spcPct val="150000"/>
              </a:lnSpc>
              <a:spcBef>
                <a:spcPct val="0"/>
              </a:spcBef>
              <a:buFont typeface="Arial" pitchFamily="34" charset="0"/>
              <a:buBlip>
                <a:blip r:embed="rId3"/>
              </a:buBlip>
              <a:defRPr/>
            </a:pPr>
            <a:r>
              <a:rPr lang="vi-VN" sz="1300" dirty="0">
                <a:solidFill>
                  <a:schemeClr val="tx1">
                    <a:lumMod val="95000"/>
                    <a:lumOff val="5000"/>
                  </a:schemeClr>
                </a:solidFill>
                <a:latin typeface="+mj-lt"/>
                <a:ea typeface="+mj-ea"/>
                <a:cs typeface="+mj-cs"/>
              </a:rPr>
              <a:t>Khả năng chịu lỗi ban đầu không cao</a:t>
            </a:r>
          </a:p>
        </p:txBody>
      </p:sp>
      <p:sp>
        <p:nvSpPr>
          <p:cNvPr id="3" name="TextBox 8">
            <a:extLst>
              <a:ext uri="{FF2B5EF4-FFF2-40B4-BE49-F238E27FC236}">
                <a16:creationId xmlns:a16="http://schemas.microsoft.com/office/drawing/2014/main" id="{CF69745A-0131-8674-948F-B380FFBE3BAC}"/>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18/29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530246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09320"/>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2" y="667066"/>
            <a:ext cx="9857972" cy="5642254"/>
          </a:xfrm>
          <a:prstGeom prst="rect">
            <a:avLst/>
          </a:prstGeom>
          <a:noFill/>
          <a:ln>
            <a:noFill/>
          </a:ln>
        </p:spPr>
        <p:txBody>
          <a:bodyPr wrap="square">
            <a:normAutofit/>
          </a:bodyPr>
          <a:lstStyle/>
          <a:p>
            <a:pPr marL="285750" algn="just" latinLnBrk="0">
              <a:lnSpc>
                <a:spcPct val="150000"/>
              </a:lnSpc>
              <a:spcBef>
                <a:spcPct val="0"/>
              </a:spcBef>
              <a:buBlip>
                <a:blip r:embed="rId3"/>
              </a:buBlip>
              <a:defRPr/>
            </a:pPr>
            <a:r>
              <a:rPr lang="en-US" sz="1800" dirty="0" err="1">
                <a:solidFill>
                  <a:schemeClr val="tx1">
                    <a:lumMod val="95000"/>
                    <a:lumOff val="5000"/>
                  </a:schemeClr>
                </a:solidFill>
                <a:latin typeface="+mj-lt"/>
                <a:ea typeface="+mj-ea"/>
                <a:cs typeface="+mj-cs"/>
              </a:rPr>
              <a:t>Tiêu</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chí</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đánh</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giá</a:t>
            </a:r>
            <a:endParaRPr lang="en-US" sz="18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Đ</a:t>
            </a:r>
            <a:r>
              <a:rPr lang="vi-VN" sz="1400" dirty="0">
                <a:solidFill>
                  <a:schemeClr val="tx1">
                    <a:lumMod val="95000"/>
                    <a:lumOff val="5000"/>
                  </a:schemeClr>
                </a:solidFill>
                <a:latin typeface="+mj-lt"/>
                <a:ea typeface="+mj-ea"/>
                <a:cs typeface="+mj-cs"/>
              </a:rPr>
              <a:t>ộ ổn định, an toàn, tính năng, bảo mật</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D</a:t>
            </a:r>
            <a:r>
              <a:rPr lang="vi-VN" sz="1400" dirty="0">
                <a:solidFill>
                  <a:schemeClr val="tx1">
                    <a:lumMod val="95000"/>
                    <a:lumOff val="5000"/>
                  </a:schemeClr>
                </a:solidFill>
                <a:latin typeface="+mj-lt"/>
                <a:ea typeface="+mj-ea"/>
                <a:cs typeface="+mj-cs"/>
              </a:rPr>
              <a:t>ễ sử dụng quản trị</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Đ</a:t>
            </a:r>
            <a:r>
              <a:rPr lang="vi-VN" sz="1400" dirty="0">
                <a:solidFill>
                  <a:schemeClr val="tx1">
                    <a:lumMod val="95000"/>
                    <a:lumOff val="5000"/>
                  </a:schemeClr>
                </a:solidFill>
                <a:latin typeface="+mj-lt"/>
                <a:ea typeface="+mj-ea"/>
                <a:cs typeface="+mj-cs"/>
              </a:rPr>
              <a:t>ộ tương thích phần cứng và chi phí đầu tư</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err="1">
                <a:solidFill>
                  <a:schemeClr val="tx1">
                    <a:lumMod val="95000"/>
                    <a:lumOff val="5000"/>
                  </a:schemeClr>
                </a:solidFill>
                <a:latin typeface="+mj-lt"/>
                <a:ea typeface="+mj-ea"/>
                <a:cs typeface="+mj-cs"/>
              </a:rPr>
              <a:t>Hướng</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áp</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dụng</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công</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nghệ</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thông</a:t>
            </a:r>
            <a:r>
              <a:rPr lang="en-US" sz="1400" dirty="0">
                <a:solidFill>
                  <a:schemeClr val="tx1">
                    <a:lumMod val="95000"/>
                    <a:lumOff val="5000"/>
                  </a:schemeClr>
                </a:solidFill>
                <a:latin typeface="+mj-lt"/>
                <a:ea typeface="+mj-ea"/>
                <a:cs typeface="+mj-cs"/>
              </a:rPr>
              <a:t> tin</a:t>
            </a:r>
          </a:p>
          <a:p>
            <a:pPr marL="285750" algn="just" latinLnBrk="0">
              <a:lnSpc>
                <a:spcPct val="150000"/>
              </a:lnSpc>
              <a:spcBef>
                <a:spcPct val="0"/>
              </a:spcBef>
              <a:buBlip>
                <a:blip r:embed="rId3"/>
              </a:buBlip>
              <a:defRPr/>
            </a:pPr>
            <a:r>
              <a:rPr lang="en-US" sz="1800" dirty="0" err="1">
                <a:solidFill>
                  <a:schemeClr val="tx1">
                    <a:lumMod val="95000"/>
                    <a:lumOff val="5000"/>
                  </a:schemeClr>
                </a:solidFill>
                <a:latin typeface="+mj-lt"/>
                <a:ea typeface="+mj-ea"/>
                <a:cs typeface="+mj-cs"/>
              </a:rPr>
              <a:t>Lựa</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chọn</a:t>
            </a:r>
            <a:endParaRPr lang="en-US" sz="18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err="1">
                <a:solidFill>
                  <a:schemeClr val="tx1">
                    <a:lumMod val="95000"/>
                    <a:lumOff val="5000"/>
                  </a:schemeClr>
                </a:solidFill>
                <a:latin typeface="+mj-lt"/>
                <a:ea typeface="+mj-ea"/>
                <a:cs typeface="+mj-cs"/>
              </a:rPr>
              <a:t>Hệ</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điều</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hành</a:t>
            </a:r>
            <a:r>
              <a:rPr lang="en-US" sz="1400" dirty="0">
                <a:solidFill>
                  <a:schemeClr val="tx1">
                    <a:lumMod val="95000"/>
                    <a:lumOff val="5000"/>
                  </a:schemeClr>
                </a:solidFill>
                <a:latin typeface="+mj-lt"/>
                <a:ea typeface="+mj-ea"/>
                <a:cs typeface="+mj-cs"/>
              </a:rPr>
              <a:t> windows </a:t>
            </a:r>
            <a:r>
              <a:rPr lang="en-US" sz="1400" dirty="0" err="1">
                <a:solidFill>
                  <a:schemeClr val="tx1">
                    <a:lumMod val="95000"/>
                    <a:lumOff val="5000"/>
                  </a:schemeClr>
                </a:solidFill>
                <a:latin typeface="+mj-lt"/>
                <a:ea typeface="+mj-ea"/>
                <a:cs typeface="+mj-cs"/>
              </a:rPr>
              <a:t>của</a:t>
            </a:r>
            <a:r>
              <a:rPr lang="en-US" sz="1400" dirty="0">
                <a:solidFill>
                  <a:schemeClr val="tx1">
                    <a:lumMod val="95000"/>
                    <a:lumOff val="5000"/>
                  </a:schemeClr>
                </a:solidFill>
                <a:latin typeface="+mj-lt"/>
                <a:ea typeface="+mj-ea"/>
                <a:cs typeface="+mj-cs"/>
              </a:rPr>
              <a:t> Microsoft</a:t>
            </a: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XÂY DỰNG HỆ THỐNG – LỰA CHỌN HỆ ĐIỀU HÀNH</a:t>
            </a:r>
          </a:p>
        </p:txBody>
      </p:sp>
      <p:sp>
        <p:nvSpPr>
          <p:cNvPr id="6" name="TextBox 5">
            <a:extLst>
              <a:ext uri="{FF2B5EF4-FFF2-40B4-BE49-F238E27FC236}">
                <a16:creationId xmlns:a16="http://schemas.microsoft.com/office/drawing/2014/main" id="{E6D6F80B-82BC-114B-A151-A252353B66DE}"/>
              </a:ext>
            </a:extLst>
          </p:cNvPr>
          <p:cNvSpPr txBox="1"/>
          <p:nvPr/>
        </p:nvSpPr>
        <p:spPr>
          <a:xfrm>
            <a:off x="3266862" y="4293096"/>
            <a:ext cx="3009287" cy="1512168"/>
          </a:xfrm>
          <a:prstGeom prst="rect">
            <a:avLst/>
          </a:prstGeom>
          <a:blipFill>
            <a:blip r:embed="rId4">
              <a:extLst>
                <a:ext uri="{837473B0-CC2E-450A-ABE3-18F120FF3D39}">
                  <a1611:picAttrSrcUrl xmlns:a1611="http://schemas.microsoft.com/office/drawing/2016/11/main" r:id="rId5"/>
                </a:ext>
              </a:extLst>
            </a:blip>
            <a:stretch>
              <a:fillRect/>
            </a:stretch>
          </a:blipFill>
        </p:spPr>
        <p:txBody>
          <a:bodyPr wrap="square" rtlCol="0">
            <a:spAutoFit/>
          </a:bodyPr>
          <a:lstStyle/>
          <a:p>
            <a:endParaRPr lang="en-US" dirty="0"/>
          </a:p>
        </p:txBody>
      </p:sp>
      <p:sp>
        <p:nvSpPr>
          <p:cNvPr id="16" name="TextBox 15">
            <a:extLst>
              <a:ext uri="{FF2B5EF4-FFF2-40B4-BE49-F238E27FC236}">
                <a16:creationId xmlns:a16="http://schemas.microsoft.com/office/drawing/2014/main" id="{91737466-5744-7836-4631-AF0753E105F5}"/>
              </a:ext>
            </a:extLst>
          </p:cNvPr>
          <p:cNvSpPr txBox="1"/>
          <p:nvPr/>
        </p:nvSpPr>
        <p:spPr>
          <a:xfrm>
            <a:off x="5313040" y="738416"/>
            <a:ext cx="3600400" cy="2988990"/>
          </a:xfrm>
          <a:prstGeom prst="rect">
            <a:avLst/>
          </a:prstGeom>
          <a:blipFill>
            <a:blip r:embed="rId6"/>
            <a:stretch>
              <a:fillRect/>
            </a:stretch>
          </a:blipFill>
        </p:spPr>
        <p:txBody>
          <a:bodyPr wrap="square" rtlCol="0">
            <a:spAutoFit/>
          </a:bodyPr>
          <a:lstStyle/>
          <a:p>
            <a:endParaRPr lang="en-US" dirty="0"/>
          </a:p>
        </p:txBody>
      </p:sp>
      <p:sp>
        <p:nvSpPr>
          <p:cNvPr id="17" name="TextBox 16">
            <a:extLst>
              <a:ext uri="{FF2B5EF4-FFF2-40B4-BE49-F238E27FC236}">
                <a16:creationId xmlns:a16="http://schemas.microsoft.com/office/drawing/2014/main" id="{EA7D7207-E593-9AD6-3F61-C07F5A8D6110}"/>
              </a:ext>
            </a:extLst>
          </p:cNvPr>
          <p:cNvSpPr txBox="1"/>
          <p:nvPr/>
        </p:nvSpPr>
        <p:spPr>
          <a:xfrm>
            <a:off x="8193360" y="4748349"/>
            <a:ext cx="1584176" cy="1276054"/>
          </a:xfrm>
          <a:prstGeom prst="rect">
            <a:avLst/>
          </a:prstGeom>
          <a:blipFill>
            <a:blip r:embed="rId7"/>
            <a:stretch>
              <a:fillRect/>
            </a:stretch>
          </a:blipFill>
        </p:spPr>
        <p:txBody>
          <a:bodyPr wrap="square" rtlCol="0">
            <a:spAutoFit/>
          </a:bodyPr>
          <a:lstStyle/>
          <a:p>
            <a:endParaRPr lang="en-US" dirty="0"/>
          </a:p>
        </p:txBody>
      </p:sp>
      <p:sp>
        <p:nvSpPr>
          <p:cNvPr id="18" name="TextBox 17">
            <a:extLst>
              <a:ext uri="{FF2B5EF4-FFF2-40B4-BE49-F238E27FC236}">
                <a16:creationId xmlns:a16="http://schemas.microsoft.com/office/drawing/2014/main" id="{F1A626D2-6385-145F-2B9C-F4CB2A5405BC}"/>
              </a:ext>
            </a:extLst>
          </p:cNvPr>
          <p:cNvSpPr txBox="1"/>
          <p:nvPr/>
        </p:nvSpPr>
        <p:spPr>
          <a:xfrm>
            <a:off x="7185248" y="3731184"/>
            <a:ext cx="1296144" cy="898779"/>
          </a:xfrm>
          <a:prstGeom prst="rect">
            <a:avLst/>
          </a:prstGeom>
          <a:blipFill>
            <a:blip r:embed="rId8"/>
            <a:stretch>
              <a:fillRect/>
            </a:stretch>
          </a:blipFill>
        </p:spPr>
        <p:txBody>
          <a:bodyPr wrap="square" rtlCol="0">
            <a:spAutoFit/>
          </a:bodyPr>
          <a:lstStyle/>
          <a:p>
            <a:endParaRPr lang="en-US" dirty="0"/>
          </a:p>
        </p:txBody>
      </p:sp>
      <p:sp>
        <p:nvSpPr>
          <p:cNvPr id="19" name="TextBox 18">
            <a:extLst>
              <a:ext uri="{FF2B5EF4-FFF2-40B4-BE49-F238E27FC236}">
                <a16:creationId xmlns:a16="http://schemas.microsoft.com/office/drawing/2014/main" id="{1A0EA18F-242B-A343-D67A-1F3BBD73BF00}"/>
              </a:ext>
            </a:extLst>
          </p:cNvPr>
          <p:cNvSpPr txBox="1"/>
          <p:nvPr/>
        </p:nvSpPr>
        <p:spPr>
          <a:xfrm>
            <a:off x="776536" y="4293096"/>
            <a:ext cx="1728192" cy="1512168"/>
          </a:xfrm>
          <a:prstGeom prst="rect">
            <a:avLst/>
          </a:prstGeom>
          <a:blipFill>
            <a:blip r:embed="rId9"/>
            <a:stretch>
              <a:fillRect/>
            </a:stretch>
          </a:blipFill>
        </p:spPr>
        <p:txBody>
          <a:bodyPr wrap="square" rtlCol="0">
            <a:spAutoFit/>
          </a:bodyPr>
          <a:lstStyle/>
          <a:p>
            <a:endParaRPr lang="en-US" dirty="0"/>
          </a:p>
        </p:txBody>
      </p:sp>
      <p:sp>
        <p:nvSpPr>
          <p:cNvPr id="20" name="TextBox 19">
            <a:extLst>
              <a:ext uri="{FF2B5EF4-FFF2-40B4-BE49-F238E27FC236}">
                <a16:creationId xmlns:a16="http://schemas.microsoft.com/office/drawing/2014/main" id="{E16A1562-A32A-504F-76BF-6801E3288B9E}"/>
              </a:ext>
            </a:extLst>
          </p:cNvPr>
          <p:cNvSpPr txBox="1"/>
          <p:nvPr/>
        </p:nvSpPr>
        <p:spPr>
          <a:xfrm>
            <a:off x="6274061" y="4748349"/>
            <a:ext cx="1800200" cy="1326576"/>
          </a:xfrm>
          <a:prstGeom prst="rect">
            <a:avLst/>
          </a:prstGeom>
          <a:blipFill>
            <a:blip r:embed="rId10"/>
            <a:stretch>
              <a:fillRect/>
            </a:stretch>
          </a:blipFill>
        </p:spPr>
        <p:txBody>
          <a:bodyPr wrap="square" rtlCol="0">
            <a:spAutoFit/>
          </a:bodyPr>
          <a:lstStyle/>
          <a:p>
            <a:endParaRPr lang="en-US" dirty="0"/>
          </a:p>
        </p:txBody>
      </p:sp>
      <p:sp>
        <p:nvSpPr>
          <p:cNvPr id="3" name="TextBox 8">
            <a:extLst>
              <a:ext uri="{FF2B5EF4-FFF2-40B4-BE49-F238E27FC236}">
                <a16:creationId xmlns:a16="http://schemas.microsoft.com/office/drawing/2014/main" id="{CF7CCEB6-3F14-47D4-8166-267AE942EE7F}"/>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19/29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677268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0"/>
          </a:stretch>
        </a:blipFill>
        <a:effectLst/>
      </p:bgPr>
    </p:bg>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D658110A-00BE-3545-9039-B226802DF343}"/>
              </a:ext>
            </a:extLst>
          </p:cNvPr>
          <p:cNvSpPr txBox="1">
            <a:spLocks/>
          </p:cNvSpPr>
          <p:nvPr/>
        </p:nvSpPr>
        <p:spPr>
          <a:xfrm>
            <a:off x="3944886" y="-27384"/>
            <a:ext cx="5961114" cy="504056"/>
          </a:xfrm>
          <a:prstGeom prst="rect">
            <a:avLst/>
          </a:prstGeom>
        </p:spPr>
        <p:txBody>
          <a:bodyPr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2400" b="1" dirty="0">
                <a:solidFill>
                  <a:schemeClr val="accent1"/>
                </a:solidFill>
                <a:ea typeface="+mn-ea"/>
                <a:cs typeface="Arial" pitchFamily="34" charset="0"/>
              </a:rPr>
              <a:t>NỘI DUNG TRÌNH BÀY</a:t>
            </a:r>
          </a:p>
        </p:txBody>
      </p:sp>
      <p:sp>
        <p:nvSpPr>
          <p:cNvPr id="3" name="TextBox 8">
            <a:extLst>
              <a:ext uri="{FF2B5EF4-FFF2-40B4-BE49-F238E27FC236}">
                <a16:creationId xmlns:a16="http://schemas.microsoft.com/office/drawing/2014/main" id="{5B56E302-F737-A109-2817-8BF97E8301EA}"/>
              </a:ext>
            </a:extLst>
          </p:cNvPr>
          <p:cNvSpPr txBox="1"/>
          <p:nvPr/>
        </p:nvSpPr>
        <p:spPr>
          <a:xfrm>
            <a:off x="8931370" y="6550223"/>
            <a:ext cx="961255"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accent1"/>
                </a:solidFill>
                <a:latin typeface="Arial" pitchFamily="34" charset="0"/>
                <a:cs typeface="Arial" pitchFamily="34" charset="0"/>
              </a:rPr>
              <a:t>02/29</a:t>
            </a:r>
            <a:endParaRPr lang="ko-KR" altLang="en-US" sz="1400" b="1" dirty="0">
              <a:solidFill>
                <a:schemeClr val="accent1"/>
              </a:solidFill>
              <a:latin typeface="Arial" pitchFamily="34" charset="0"/>
              <a:cs typeface="Arial" pitchFamily="34" charset="0"/>
            </a:endParaRPr>
          </a:p>
        </p:txBody>
      </p:sp>
      <p:sp>
        <p:nvSpPr>
          <p:cNvPr id="8" name="Text Placeholder 2">
            <a:extLst>
              <a:ext uri="{FF2B5EF4-FFF2-40B4-BE49-F238E27FC236}">
                <a16:creationId xmlns:a16="http://schemas.microsoft.com/office/drawing/2014/main" id="{1DD674FE-AFB4-82BF-5B76-2DC541CC9F06}"/>
              </a:ext>
            </a:extLst>
          </p:cNvPr>
          <p:cNvSpPr txBox="1">
            <a:spLocks/>
          </p:cNvSpPr>
          <p:nvPr/>
        </p:nvSpPr>
        <p:spPr>
          <a:xfrm>
            <a:off x="4088904" y="1412776"/>
            <a:ext cx="5817096" cy="4680942"/>
          </a:xfrm>
          <a:prstGeom prst="rect">
            <a:avLst/>
          </a:prstGeom>
        </p:spPr>
        <p:txBody>
          <a:bodyPr wrap="square">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latinLnBrk="0">
              <a:lnSpc>
                <a:spcPct val="200000"/>
              </a:lnSpc>
              <a:spcBef>
                <a:spcPct val="0"/>
              </a:spcBef>
              <a:buFont typeface="Wingdings" panose="05000000000000000000" pitchFamily="2" charset="2"/>
              <a:buChar char="Ø"/>
              <a:defRPr/>
            </a:pPr>
            <a:r>
              <a:rPr lang="en-US" sz="1400" dirty="0">
                <a:solidFill>
                  <a:schemeClr val="accent3">
                    <a:lumMod val="75000"/>
                  </a:schemeClr>
                </a:solidFill>
                <a:latin typeface="+mj-lt"/>
                <a:ea typeface="+mj-ea"/>
                <a:cs typeface="+mj-cs"/>
              </a:rPr>
              <a:t>GIỚI THIỆU ĐỀ TÀI</a:t>
            </a:r>
          </a:p>
          <a:p>
            <a:pPr algn="just" latinLnBrk="0">
              <a:lnSpc>
                <a:spcPct val="200000"/>
              </a:lnSpc>
              <a:spcBef>
                <a:spcPct val="0"/>
              </a:spcBef>
              <a:buFont typeface="Wingdings" panose="05000000000000000000" pitchFamily="2" charset="2"/>
              <a:buChar char="Ø"/>
              <a:defRPr/>
            </a:pPr>
            <a:r>
              <a:rPr lang="en-US" sz="1400" dirty="0">
                <a:solidFill>
                  <a:schemeClr val="accent3">
                    <a:lumMod val="75000"/>
                  </a:schemeClr>
                </a:solidFill>
                <a:latin typeface="+mj-lt"/>
                <a:ea typeface="+mj-ea"/>
                <a:cs typeface="+mj-cs"/>
              </a:rPr>
              <a:t>CHUYỂN ĐỔI SỐ TRONG GIÁO DỤC (CĐS)</a:t>
            </a:r>
          </a:p>
          <a:p>
            <a:pPr algn="just" latinLnBrk="0">
              <a:lnSpc>
                <a:spcPct val="200000"/>
              </a:lnSpc>
              <a:spcBef>
                <a:spcPct val="0"/>
              </a:spcBef>
              <a:buFont typeface="Wingdings" panose="05000000000000000000" pitchFamily="2" charset="2"/>
              <a:buChar char="Ø"/>
              <a:defRPr/>
            </a:pPr>
            <a:r>
              <a:rPr lang="en-US" sz="1400" dirty="0">
                <a:solidFill>
                  <a:schemeClr val="accent3">
                    <a:lumMod val="75000"/>
                  </a:schemeClr>
                </a:solidFill>
                <a:latin typeface="+mj-lt"/>
                <a:ea typeface="+mj-ea"/>
                <a:cs typeface="+mj-cs"/>
              </a:rPr>
              <a:t>KHẢO CỨU MỘT SỐ HỆ THỐNG QLVBĐH</a:t>
            </a:r>
          </a:p>
          <a:p>
            <a:pPr algn="just" latinLnBrk="0">
              <a:lnSpc>
                <a:spcPct val="200000"/>
              </a:lnSpc>
              <a:spcBef>
                <a:spcPct val="0"/>
              </a:spcBef>
              <a:buFont typeface="Wingdings" panose="05000000000000000000" pitchFamily="2" charset="2"/>
              <a:buChar char="Ø"/>
              <a:defRPr/>
            </a:pPr>
            <a:r>
              <a:rPr lang="en-US" sz="1400" dirty="0">
                <a:solidFill>
                  <a:schemeClr val="accent3">
                    <a:lumMod val="75000"/>
                  </a:schemeClr>
                </a:solidFill>
                <a:latin typeface="+mj-lt"/>
                <a:ea typeface="+mj-ea"/>
                <a:cs typeface="+mj-cs"/>
              </a:rPr>
              <a:t>PHÂN TÍCH THIẾT KẾ HỆ THỐNG</a:t>
            </a:r>
          </a:p>
          <a:p>
            <a:pPr algn="just" latinLnBrk="0">
              <a:lnSpc>
                <a:spcPct val="200000"/>
              </a:lnSpc>
              <a:spcBef>
                <a:spcPct val="0"/>
              </a:spcBef>
              <a:buFont typeface="Wingdings" panose="05000000000000000000" pitchFamily="2" charset="2"/>
              <a:buChar char="Ø"/>
              <a:defRPr/>
            </a:pPr>
            <a:r>
              <a:rPr lang="en-US" sz="1400" dirty="0">
                <a:solidFill>
                  <a:schemeClr val="accent3">
                    <a:lumMod val="75000"/>
                  </a:schemeClr>
                </a:solidFill>
                <a:latin typeface="+mj-lt"/>
                <a:ea typeface="+mj-ea"/>
                <a:cs typeface="+mj-cs"/>
              </a:rPr>
              <a:t>XÂY DỰNG HỆ THỐNG</a:t>
            </a:r>
          </a:p>
          <a:p>
            <a:pPr algn="just" latinLnBrk="0">
              <a:lnSpc>
                <a:spcPct val="200000"/>
              </a:lnSpc>
              <a:spcBef>
                <a:spcPct val="0"/>
              </a:spcBef>
              <a:buFont typeface="Wingdings" panose="05000000000000000000" pitchFamily="2" charset="2"/>
              <a:buChar char="Ø"/>
              <a:defRPr/>
            </a:pPr>
            <a:r>
              <a:rPr lang="en-US" sz="1400" dirty="0">
                <a:solidFill>
                  <a:schemeClr val="accent3">
                    <a:lumMod val="75000"/>
                  </a:schemeClr>
                </a:solidFill>
                <a:latin typeface="+mj-lt"/>
                <a:ea typeface="+mj-ea"/>
                <a:cs typeface="+mj-cs"/>
              </a:rPr>
              <a:t>TRÌNH DIỄN HỆ THỐNG</a:t>
            </a:r>
          </a:p>
          <a:p>
            <a:pPr algn="just" latinLnBrk="0">
              <a:lnSpc>
                <a:spcPct val="200000"/>
              </a:lnSpc>
              <a:spcBef>
                <a:spcPct val="0"/>
              </a:spcBef>
              <a:buFont typeface="Wingdings" panose="05000000000000000000" pitchFamily="2" charset="2"/>
              <a:buChar char="Ø"/>
              <a:defRPr/>
            </a:pPr>
            <a:r>
              <a:rPr lang="en-US" sz="1400" dirty="0">
                <a:solidFill>
                  <a:schemeClr val="accent3">
                    <a:lumMod val="75000"/>
                  </a:schemeClr>
                </a:solidFill>
                <a:latin typeface="+mj-lt"/>
                <a:ea typeface="+mj-ea"/>
                <a:cs typeface="+mj-cs"/>
              </a:rPr>
              <a:t>ĐÁNH GIÁ HỆ THỐNG</a:t>
            </a:r>
          </a:p>
          <a:p>
            <a:pPr algn="just" latinLnBrk="0">
              <a:lnSpc>
                <a:spcPct val="200000"/>
              </a:lnSpc>
              <a:spcBef>
                <a:spcPct val="0"/>
              </a:spcBef>
              <a:buFont typeface="Wingdings" panose="05000000000000000000" pitchFamily="2" charset="2"/>
              <a:buChar char="Ø"/>
              <a:defRPr/>
            </a:pPr>
            <a:r>
              <a:rPr lang="en-US" sz="1400" dirty="0">
                <a:solidFill>
                  <a:schemeClr val="accent3">
                    <a:lumMod val="75000"/>
                  </a:schemeClr>
                </a:solidFill>
                <a:latin typeface="+mj-lt"/>
                <a:ea typeface="+mj-ea"/>
                <a:cs typeface="+mj-cs"/>
              </a:rPr>
              <a:t>KẾT LUẬN</a:t>
            </a: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09320"/>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2" y="667066"/>
            <a:ext cx="9857972" cy="5642254"/>
          </a:xfrm>
          <a:prstGeom prst="rect">
            <a:avLst/>
          </a:prstGeom>
          <a:noFill/>
          <a:ln>
            <a:noFill/>
          </a:ln>
        </p:spPr>
        <p:txBody>
          <a:bodyPr wrap="square">
            <a:normAutofit/>
          </a:bodyPr>
          <a:lstStyle/>
          <a:p>
            <a:pPr marL="285750" algn="just" latinLnBrk="0">
              <a:lnSpc>
                <a:spcPct val="150000"/>
              </a:lnSpc>
              <a:spcBef>
                <a:spcPct val="0"/>
              </a:spcBef>
              <a:buBlip>
                <a:blip r:embed="rId3"/>
              </a:buBlip>
              <a:defRPr/>
            </a:pPr>
            <a:r>
              <a:rPr lang="en-US" sz="1800" dirty="0">
                <a:solidFill>
                  <a:schemeClr val="tx1">
                    <a:lumMod val="95000"/>
                    <a:lumOff val="5000"/>
                  </a:schemeClr>
                </a:solidFill>
                <a:latin typeface="+mj-lt"/>
                <a:ea typeface="+mj-ea"/>
                <a:cs typeface="+mj-cs"/>
              </a:rPr>
              <a:t>DB2, </a:t>
            </a:r>
            <a:r>
              <a:rPr lang="en-US" sz="1800" dirty="0" err="1">
                <a:solidFill>
                  <a:schemeClr val="tx1">
                    <a:lumMod val="95000"/>
                    <a:lumOff val="5000"/>
                  </a:schemeClr>
                </a:solidFill>
                <a:latin typeface="+mj-lt"/>
                <a:ea typeface="+mj-ea"/>
                <a:cs typeface="+mj-cs"/>
              </a:rPr>
              <a:t>Sysbase</a:t>
            </a:r>
            <a:r>
              <a:rPr lang="en-US" sz="1800" dirty="0">
                <a:solidFill>
                  <a:schemeClr val="tx1">
                    <a:lumMod val="95000"/>
                    <a:lumOff val="5000"/>
                  </a:schemeClr>
                </a:solidFill>
                <a:latin typeface="+mj-lt"/>
                <a:ea typeface="+mj-ea"/>
                <a:cs typeface="+mj-cs"/>
              </a:rPr>
              <a:t>, Informix</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Ưu điểm: Có thể chạy trên nhiều hệ điều hành, </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Nhược điểm: </a:t>
            </a:r>
            <a:r>
              <a:rPr lang="en-US" sz="1400" dirty="0">
                <a:solidFill>
                  <a:schemeClr val="tx1">
                    <a:lumMod val="95000"/>
                    <a:lumOff val="5000"/>
                  </a:schemeClr>
                </a:solidFill>
                <a:latin typeface="+mj-lt"/>
                <a:ea typeface="+mj-ea"/>
                <a:cs typeface="+mj-cs"/>
              </a:rPr>
              <a:t>K</a:t>
            </a:r>
            <a:r>
              <a:rPr lang="vi-VN" sz="1400" dirty="0">
                <a:solidFill>
                  <a:schemeClr val="tx1">
                    <a:lumMod val="95000"/>
                    <a:lumOff val="5000"/>
                  </a:schemeClr>
                </a:solidFill>
                <a:latin typeface="+mj-lt"/>
                <a:ea typeface="+mj-ea"/>
                <a:cs typeface="+mj-cs"/>
              </a:rPr>
              <a:t>hông phổ biến</a:t>
            </a:r>
          </a:p>
          <a:p>
            <a:pPr marL="285750" algn="just" latinLnBrk="0">
              <a:lnSpc>
                <a:spcPct val="150000"/>
              </a:lnSpc>
              <a:spcBef>
                <a:spcPct val="0"/>
              </a:spcBef>
              <a:buBlip>
                <a:blip r:embed="rId3"/>
              </a:buBlip>
              <a:defRPr/>
            </a:pPr>
            <a:r>
              <a:rPr lang="en-US" sz="1800" dirty="0">
                <a:solidFill>
                  <a:schemeClr val="tx1">
                    <a:lumMod val="95000"/>
                    <a:lumOff val="5000"/>
                  </a:schemeClr>
                </a:solidFill>
                <a:latin typeface="+mj-lt"/>
                <a:ea typeface="+mj-ea"/>
                <a:cs typeface="+mj-cs"/>
              </a:rPr>
              <a:t>Oracle database</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Ưu điểm: </a:t>
            </a:r>
            <a:r>
              <a:rPr lang="en-US" sz="1400" dirty="0">
                <a:solidFill>
                  <a:schemeClr val="tx1">
                    <a:lumMod val="95000"/>
                    <a:lumOff val="5000"/>
                  </a:schemeClr>
                </a:solidFill>
                <a:latin typeface="+mj-lt"/>
                <a:ea typeface="+mj-ea"/>
                <a:cs typeface="+mj-cs"/>
              </a:rPr>
              <a:t>V</a:t>
            </a:r>
            <a:r>
              <a:rPr lang="vi-VN" sz="1400" dirty="0" err="1">
                <a:solidFill>
                  <a:schemeClr val="tx1">
                    <a:lumMod val="95000"/>
                    <a:lumOff val="5000"/>
                  </a:schemeClr>
                </a:solidFill>
                <a:latin typeface="+mj-lt"/>
                <a:ea typeface="+mj-ea"/>
                <a:cs typeface="+mj-cs"/>
              </a:rPr>
              <a:t>ượt</a:t>
            </a:r>
            <a:r>
              <a:rPr lang="vi-VN" sz="1400" dirty="0">
                <a:solidFill>
                  <a:schemeClr val="tx1">
                    <a:lumMod val="95000"/>
                    <a:lumOff val="5000"/>
                  </a:schemeClr>
                </a:solidFill>
                <a:latin typeface="+mj-lt"/>
                <a:ea typeface="+mj-ea"/>
                <a:cs typeface="+mj-cs"/>
              </a:rPr>
              <a:t> trội cho việc sao lưu, xử lý các hệ CSDL lớn và có yêu cầu bảo mật rất cao</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Nhược điểm: </a:t>
            </a:r>
            <a:r>
              <a:rPr lang="en-US" sz="1400" dirty="0" err="1">
                <a:solidFill>
                  <a:schemeClr val="tx1">
                    <a:lumMod val="95000"/>
                    <a:lumOff val="5000"/>
                  </a:schemeClr>
                </a:solidFill>
                <a:latin typeface="+mj-lt"/>
                <a:ea typeface="+mj-ea"/>
                <a:cs typeface="+mj-cs"/>
              </a:rPr>
              <a:t>Bảo</a:t>
            </a:r>
            <a:r>
              <a:rPr lang="en-US" sz="1400" dirty="0">
                <a:solidFill>
                  <a:schemeClr val="tx1">
                    <a:lumMod val="95000"/>
                    <a:lumOff val="5000"/>
                  </a:schemeClr>
                </a:solidFill>
                <a:latin typeface="+mj-lt"/>
                <a:ea typeface="+mj-ea"/>
                <a:cs typeface="+mj-cs"/>
              </a:rPr>
              <a:t> </a:t>
            </a:r>
            <a:r>
              <a:rPr lang="vi-VN" sz="1400" dirty="0">
                <a:solidFill>
                  <a:schemeClr val="tx1">
                    <a:lumMod val="95000"/>
                    <a:lumOff val="5000"/>
                  </a:schemeClr>
                </a:solidFill>
                <a:latin typeface="+mj-lt"/>
                <a:ea typeface="+mj-ea"/>
                <a:cs typeface="+mj-cs"/>
              </a:rPr>
              <a:t>trì CSDL </a:t>
            </a:r>
            <a:r>
              <a:rPr lang="en-US" sz="1400" dirty="0" err="1">
                <a:solidFill>
                  <a:schemeClr val="tx1">
                    <a:lumMod val="95000"/>
                    <a:lumOff val="5000"/>
                  </a:schemeClr>
                </a:solidFill>
                <a:latin typeface="+mj-lt"/>
                <a:ea typeface="+mj-ea"/>
                <a:cs typeface="+mj-cs"/>
              </a:rPr>
              <a:t>khó</a:t>
            </a:r>
            <a:r>
              <a:rPr lang="vi-VN" sz="1400" dirty="0">
                <a:solidFill>
                  <a:schemeClr val="tx1">
                    <a:lumMod val="95000"/>
                    <a:lumOff val="5000"/>
                  </a:schemeClr>
                </a:solidFill>
                <a:latin typeface="+mj-lt"/>
                <a:ea typeface="+mj-ea"/>
                <a:cs typeface="+mj-cs"/>
              </a:rPr>
              <a:t>, đòi hỏi hạ tầng và trình độ quản trị cao</a:t>
            </a:r>
            <a:endParaRPr lang="en-US" sz="14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vi-VN" sz="1800" dirty="0" err="1">
                <a:solidFill>
                  <a:schemeClr val="tx1">
                    <a:lumMod val="95000"/>
                    <a:lumOff val="5000"/>
                  </a:schemeClr>
                </a:solidFill>
                <a:latin typeface="+mj-lt"/>
                <a:ea typeface="+mj-ea"/>
                <a:cs typeface="+mj-cs"/>
              </a:rPr>
              <a:t>MySQL</a:t>
            </a:r>
            <a:r>
              <a:rPr lang="vi-VN" sz="1800" dirty="0">
                <a:solidFill>
                  <a:schemeClr val="tx1">
                    <a:lumMod val="95000"/>
                    <a:lumOff val="5000"/>
                  </a:schemeClr>
                </a:solidFill>
                <a:latin typeface="+mj-lt"/>
                <a:ea typeface="+mj-ea"/>
                <a:cs typeface="+mj-cs"/>
              </a:rPr>
              <a:t> </a:t>
            </a:r>
            <a:r>
              <a:rPr lang="en-US" sz="1800" dirty="0">
                <a:solidFill>
                  <a:schemeClr val="tx1">
                    <a:lumMod val="95000"/>
                    <a:lumOff val="5000"/>
                  </a:schemeClr>
                </a:solidFill>
                <a:latin typeface="+mj-lt"/>
                <a:ea typeface="+mj-ea"/>
                <a:cs typeface="+mj-cs"/>
              </a:rPr>
              <a:t>server</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Ưu điểm:  </a:t>
            </a:r>
            <a:r>
              <a:rPr lang="en-US" sz="1400" dirty="0">
                <a:solidFill>
                  <a:schemeClr val="tx1">
                    <a:lumMod val="95000"/>
                    <a:lumOff val="5000"/>
                  </a:schemeClr>
                </a:solidFill>
                <a:latin typeface="+mj-lt"/>
                <a:ea typeface="+mj-ea"/>
                <a:cs typeface="+mj-cs"/>
              </a:rPr>
              <a:t>L</a:t>
            </a:r>
            <a:r>
              <a:rPr lang="vi-VN" sz="1400" dirty="0">
                <a:solidFill>
                  <a:schemeClr val="tx1">
                    <a:lumMod val="95000"/>
                    <a:lumOff val="5000"/>
                  </a:schemeClr>
                </a:solidFill>
                <a:latin typeface="+mj-lt"/>
                <a:ea typeface="+mj-ea"/>
                <a:cs typeface="+mj-cs"/>
              </a:rPr>
              <a:t>à hệ quản trị CSDL mã nguồn mở và miễn phí.</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Nhược điểm: </a:t>
            </a:r>
            <a:r>
              <a:rPr lang="en-US" sz="1400" dirty="0">
                <a:solidFill>
                  <a:schemeClr val="tx1">
                    <a:lumMod val="95000"/>
                    <a:lumOff val="5000"/>
                  </a:schemeClr>
                </a:solidFill>
                <a:latin typeface="+mj-lt"/>
                <a:ea typeface="+mj-ea"/>
                <a:cs typeface="+mj-cs"/>
              </a:rPr>
              <a:t>K</a:t>
            </a:r>
            <a:r>
              <a:rPr lang="vi-VN" sz="1400" dirty="0">
                <a:solidFill>
                  <a:schemeClr val="tx1">
                    <a:lumMod val="95000"/>
                    <a:lumOff val="5000"/>
                  </a:schemeClr>
                </a:solidFill>
                <a:latin typeface="+mj-lt"/>
                <a:ea typeface="+mj-ea"/>
                <a:cs typeface="+mj-cs"/>
              </a:rPr>
              <a:t>hả năng hỗ trợ giao diện quản trị không thân thiện, khó sử dụng và quản trị, tính bảo mật không cao và hạn chế khi dữ liệu lớn</a:t>
            </a:r>
          </a:p>
          <a:p>
            <a:pPr marL="285750" algn="just" latinLnBrk="0">
              <a:lnSpc>
                <a:spcPct val="150000"/>
              </a:lnSpc>
              <a:spcBef>
                <a:spcPct val="0"/>
              </a:spcBef>
              <a:buBlip>
                <a:blip r:embed="rId3"/>
              </a:buBlip>
              <a:defRPr/>
            </a:pPr>
            <a:r>
              <a:rPr lang="vi-VN" sz="1800" dirty="0">
                <a:solidFill>
                  <a:schemeClr val="tx1">
                    <a:lumMod val="95000"/>
                    <a:lumOff val="5000"/>
                  </a:schemeClr>
                </a:solidFill>
                <a:latin typeface="+mj-lt"/>
                <a:ea typeface="+mj-ea"/>
                <a:cs typeface="+mj-cs"/>
              </a:rPr>
              <a:t>Microsoft SQL Server</a:t>
            </a:r>
            <a:endParaRPr lang="en-US" sz="18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Ưu điểm:  </a:t>
            </a:r>
            <a:r>
              <a:rPr lang="en-US" sz="1400" dirty="0">
                <a:solidFill>
                  <a:schemeClr val="tx1">
                    <a:lumMod val="95000"/>
                    <a:lumOff val="5000"/>
                  </a:schemeClr>
                </a:solidFill>
                <a:latin typeface="+mj-lt"/>
                <a:ea typeface="+mj-ea"/>
                <a:cs typeface="+mj-cs"/>
              </a:rPr>
              <a:t>D</a:t>
            </a:r>
            <a:r>
              <a:rPr lang="vi-VN" sz="1400" dirty="0">
                <a:solidFill>
                  <a:schemeClr val="tx1">
                    <a:lumMod val="95000"/>
                    <a:lumOff val="5000"/>
                  </a:schemeClr>
                </a:solidFill>
                <a:latin typeface="+mj-lt"/>
                <a:ea typeface="+mj-ea"/>
                <a:cs typeface="+mj-cs"/>
              </a:rPr>
              <a:t>ễ sử dụng, bảo trì</a:t>
            </a:r>
            <a:r>
              <a:rPr lang="en-US" sz="1400" dirty="0">
                <a:solidFill>
                  <a:schemeClr val="tx1">
                    <a:lumMod val="95000"/>
                    <a:lumOff val="5000"/>
                  </a:schemeClr>
                </a:solidFill>
                <a:latin typeface="+mj-lt"/>
                <a:ea typeface="+mj-ea"/>
                <a:cs typeface="+mj-cs"/>
              </a:rPr>
              <a:t>, </a:t>
            </a:r>
            <a:r>
              <a:rPr lang="vi-VN" sz="1400" dirty="0">
                <a:solidFill>
                  <a:schemeClr val="tx1">
                    <a:lumMod val="95000"/>
                    <a:lumOff val="5000"/>
                  </a:schemeClr>
                </a:solidFill>
                <a:latin typeface="+mj-lt"/>
                <a:ea typeface="+mj-ea"/>
                <a:cs typeface="+mj-cs"/>
              </a:rPr>
              <a:t>đáp ứng yêu cầu xử lý dữ liệu</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Nhược điểm: không phù hợp với các hệ thống lớn về tài chính, ngân hàng</a:t>
            </a: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XÂY DỰNG HỆ THỐNG – LỰA CHỌN HỆ QUẢN TRỊ CSDL</a:t>
            </a:r>
          </a:p>
        </p:txBody>
      </p:sp>
      <p:sp>
        <p:nvSpPr>
          <p:cNvPr id="3" name="TextBox 2">
            <a:extLst>
              <a:ext uri="{FF2B5EF4-FFF2-40B4-BE49-F238E27FC236}">
                <a16:creationId xmlns:a16="http://schemas.microsoft.com/office/drawing/2014/main" id="{3FB53ECA-1EB9-CEA3-1048-66AB85FA0CC9}"/>
              </a:ext>
            </a:extLst>
          </p:cNvPr>
          <p:cNvSpPr txBox="1"/>
          <p:nvPr/>
        </p:nvSpPr>
        <p:spPr>
          <a:xfrm>
            <a:off x="6897112" y="4005064"/>
            <a:ext cx="2232351" cy="2016224"/>
          </a:xfrm>
          <a:prstGeom prst="rect">
            <a:avLst/>
          </a:prstGeom>
          <a:blipFill>
            <a:blip r:embed="rId4"/>
            <a:stretch>
              <a:fillRect/>
            </a:stretch>
          </a:blipFill>
        </p:spPr>
        <p:txBody>
          <a:bodyPr wrap="square" rtlCol="0">
            <a:spAutoFit/>
          </a:bodyPr>
          <a:lstStyle/>
          <a:p>
            <a:endParaRPr lang="en-US" dirty="0"/>
          </a:p>
        </p:txBody>
      </p:sp>
      <p:sp>
        <p:nvSpPr>
          <p:cNvPr id="5" name="TextBox 8">
            <a:extLst>
              <a:ext uri="{FF2B5EF4-FFF2-40B4-BE49-F238E27FC236}">
                <a16:creationId xmlns:a16="http://schemas.microsoft.com/office/drawing/2014/main" id="{BEB02CD5-03D2-624F-C1C8-F68764C34E70}"/>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20/29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73318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09320"/>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2" y="667066"/>
            <a:ext cx="9857972" cy="5642254"/>
          </a:xfrm>
          <a:prstGeom prst="rect">
            <a:avLst/>
          </a:prstGeom>
          <a:noFill/>
          <a:ln>
            <a:noFill/>
          </a:ln>
        </p:spPr>
        <p:txBody>
          <a:bodyPr wrap="square">
            <a:normAutofit/>
          </a:bodyPr>
          <a:lstStyle/>
          <a:p>
            <a:pPr marL="285750" algn="just" latinLnBrk="0">
              <a:lnSpc>
                <a:spcPct val="150000"/>
              </a:lnSpc>
              <a:spcBef>
                <a:spcPct val="0"/>
              </a:spcBef>
              <a:buBlip>
                <a:blip r:embed="rId3"/>
              </a:buBlip>
              <a:defRPr/>
            </a:pPr>
            <a:r>
              <a:rPr lang="en-US" sz="1800" dirty="0">
                <a:solidFill>
                  <a:schemeClr val="tx1">
                    <a:lumMod val="95000"/>
                    <a:lumOff val="5000"/>
                  </a:schemeClr>
                </a:solidFill>
                <a:latin typeface="+mj-lt"/>
                <a:ea typeface="+mj-ea"/>
                <a:cs typeface="+mj-cs"/>
              </a:rPr>
              <a:t>ASP.NET</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Ưu điểm:  </a:t>
            </a:r>
            <a:r>
              <a:rPr lang="en-US" sz="1400" dirty="0">
                <a:solidFill>
                  <a:schemeClr val="tx1">
                    <a:lumMod val="95000"/>
                    <a:lumOff val="5000"/>
                  </a:schemeClr>
                </a:solidFill>
                <a:latin typeface="+mj-lt"/>
                <a:ea typeface="+mj-ea"/>
                <a:cs typeface="+mj-cs"/>
              </a:rPr>
              <a:t>C</a:t>
            </a:r>
            <a:r>
              <a:rPr lang="vi-VN" sz="1400" dirty="0">
                <a:solidFill>
                  <a:schemeClr val="tx1">
                    <a:lumMod val="95000"/>
                    <a:lumOff val="5000"/>
                  </a:schemeClr>
                </a:solidFill>
                <a:latin typeface="+mj-lt"/>
                <a:ea typeface="+mj-ea"/>
                <a:cs typeface="+mj-cs"/>
              </a:rPr>
              <a:t>ông cụ phát triển rất mạnh và hỗ trợ việc quản lý cơ sở dữ liệu tốt và khá phổ biến.</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Nhược điểm: </a:t>
            </a:r>
            <a:r>
              <a:rPr lang="en-US" sz="1400" dirty="0">
                <a:solidFill>
                  <a:schemeClr val="tx1">
                    <a:lumMod val="95000"/>
                    <a:lumOff val="5000"/>
                  </a:schemeClr>
                </a:solidFill>
                <a:latin typeface="+mj-lt"/>
                <a:ea typeface="+mj-ea"/>
                <a:cs typeface="+mj-cs"/>
              </a:rPr>
              <a:t>K</a:t>
            </a:r>
            <a:r>
              <a:rPr lang="vi-VN" sz="1400" dirty="0">
                <a:solidFill>
                  <a:schemeClr val="tx1">
                    <a:lumMod val="95000"/>
                    <a:lumOff val="5000"/>
                  </a:schemeClr>
                </a:solidFill>
                <a:latin typeface="+mj-lt"/>
                <a:ea typeface="+mj-ea"/>
                <a:cs typeface="+mj-cs"/>
              </a:rPr>
              <a:t>hông tương thích trên nhiều hệ điều hành, yêu cầu hệ thống phần cứng mạnh</a:t>
            </a:r>
          </a:p>
          <a:p>
            <a:pPr marL="285750" algn="just" latinLnBrk="0">
              <a:lnSpc>
                <a:spcPct val="150000"/>
              </a:lnSpc>
              <a:spcBef>
                <a:spcPct val="0"/>
              </a:spcBef>
              <a:buBlip>
                <a:blip r:embed="rId3"/>
              </a:buBlip>
              <a:defRPr/>
            </a:pPr>
            <a:r>
              <a:rPr lang="en-US" sz="1800" dirty="0">
                <a:solidFill>
                  <a:schemeClr val="tx1">
                    <a:lumMod val="95000"/>
                    <a:lumOff val="5000"/>
                  </a:schemeClr>
                </a:solidFill>
                <a:latin typeface="+mj-lt"/>
                <a:ea typeface="+mj-ea"/>
                <a:cs typeface="+mj-cs"/>
              </a:rPr>
              <a:t>JAVA</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Ưu điểm: </a:t>
            </a:r>
            <a:r>
              <a:rPr lang="en-US" sz="1400" dirty="0">
                <a:solidFill>
                  <a:schemeClr val="tx1">
                    <a:lumMod val="95000"/>
                    <a:lumOff val="5000"/>
                  </a:schemeClr>
                </a:solidFill>
                <a:latin typeface="+mj-lt"/>
                <a:ea typeface="+mj-ea"/>
                <a:cs typeface="+mj-cs"/>
              </a:rPr>
              <a:t>C</a:t>
            </a:r>
            <a:r>
              <a:rPr lang="vi-VN" sz="1400" dirty="0">
                <a:solidFill>
                  <a:schemeClr val="tx1">
                    <a:lumMod val="95000"/>
                    <a:lumOff val="5000"/>
                  </a:schemeClr>
                </a:solidFill>
                <a:latin typeface="+mj-lt"/>
                <a:ea typeface="+mj-ea"/>
                <a:cs typeface="+mj-cs"/>
              </a:rPr>
              <a:t>ông cụ phát triển </a:t>
            </a:r>
            <a:r>
              <a:rPr lang="vi-VN" sz="1400" dirty="0" err="1">
                <a:solidFill>
                  <a:schemeClr val="tx1">
                    <a:lumMod val="95000"/>
                    <a:lumOff val="5000"/>
                  </a:schemeClr>
                </a:solidFill>
                <a:latin typeface="+mj-lt"/>
                <a:ea typeface="+mj-ea"/>
                <a:cs typeface="+mj-cs"/>
              </a:rPr>
              <a:t>web</a:t>
            </a:r>
            <a:r>
              <a:rPr lang="vi-VN" sz="1400" dirty="0">
                <a:solidFill>
                  <a:schemeClr val="tx1">
                    <a:lumMod val="95000"/>
                    <a:lumOff val="5000"/>
                  </a:schemeClr>
                </a:solidFill>
                <a:latin typeface="+mj-lt"/>
                <a:ea typeface="+mj-ea"/>
                <a:cs typeface="+mj-cs"/>
              </a:rPr>
              <a:t> mạnh, có khả năng xử lý trực tiếp, linh hoạt </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Nhược điểm: không tương thích trên các hệ điều hành khác nhau</a:t>
            </a:r>
            <a:r>
              <a:rPr lang="en-US" sz="1400" dirty="0">
                <a:solidFill>
                  <a:schemeClr val="tx1">
                    <a:lumMod val="95000"/>
                    <a:lumOff val="5000"/>
                  </a:schemeClr>
                </a:solidFill>
                <a:latin typeface="+mj-lt"/>
                <a:ea typeface="+mj-ea"/>
                <a:cs typeface="+mj-cs"/>
              </a:rPr>
              <a:t>, </a:t>
            </a:r>
            <a:r>
              <a:rPr lang="vi-VN" sz="1400" dirty="0">
                <a:solidFill>
                  <a:schemeClr val="tx1">
                    <a:lumMod val="95000"/>
                    <a:lumOff val="5000"/>
                  </a:schemeClr>
                </a:solidFill>
                <a:latin typeface="+mj-lt"/>
                <a:ea typeface="+mj-ea"/>
                <a:cs typeface="+mj-cs"/>
              </a:rPr>
              <a:t>phức tạp; cộng đồng sử dụng </a:t>
            </a:r>
            <a:r>
              <a:rPr lang="en-US" sz="1400" dirty="0" err="1">
                <a:solidFill>
                  <a:schemeClr val="tx1">
                    <a:lumMod val="95000"/>
                    <a:lumOff val="5000"/>
                  </a:schemeClr>
                </a:solidFill>
                <a:latin typeface="+mj-lt"/>
                <a:ea typeface="+mj-ea"/>
                <a:cs typeface="+mj-cs"/>
              </a:rPr>
              <a:t>không</a:t>
            </a:r>
            <a:r>
              <a:rPr lang="en-US" sz="1400" dirty="0">
                <a:solidFill>
                  <a:schemeClr val="tx1">
                    <a:lumMod val="95000"/>
                    <a:lumOff val="5000"/>
                  </a:schemeClr>
                </a:solidFill>
                <a:latin typeface="+mj-lt"/>
                <a:ea typeface="+mj-ea"/>
                <a:cs typeface="+mj-cs"/>
              </a:rPr>
              <a:t> </a:t>
            </a:r>
            <a:r>
              <a:rPr lang="vi-VN" sz="1400" dirty="0">
                <a:solidFill>
                  <a:schemeClr val="tx1">
                    <a:lumMod val="95000"/>
                    <a:lumOff val="5000"/>
                  </a:schemeClr>
                </a:solidFill>
                <a:latin typeface="+mj-lt"/>
                <a:ea typeface="+mj-ea"/>
                <a:cs typeface="+mj-cs"/>
              </a:rPr>
              <a:t>phổ biến</a:t>
            </a:r>
          </a:p>
          <a:p>
            <a:pPr marL="285750" algn="just" latinLnBrk="0">
              <a:lnSpc>
                <a:spcPct val="150000"/>
              </a:lnSpc>
              <a:spcBef>
                <a:spcPct val="0"/>
              </a:spcBef>
              <a:buBlip>
                <a:blip r:embed="rId3"/>
              </a:buBlip>
              <a:defRPr/>
            </a:pPr>
            <a:r>
              <a:rPr lang="en-US" sz="1800" dirty="0">
                <a:solidFill>
                  <a:schemeClr val="tx1">
                    <a:lumMod val="95000"/>
                    <a:lumOff val="5000"/>
                  </a:schemeClr>
                </a:solidFill>
                <a:latin typeface="+mj-lt"/>
                <a:ea typeface="+mj-ea"/>
                <a:cs typeface="+mj-cs"/>
              </a:rPr>
              <a:t>PHP</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Ưu điểm:  </a:t>
            </a:r>
            <a:endParaRPr lang="en-US" sz="14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Công cụ phát triển mã nguồn mở, phù hợp với các ứng dụng hiện đại đòi hỏi tốc độ xử lý cao, nhiều tiện ích cho người lập trình giúp rút ngắn thời gian xây dựng hệ thống</a:t>
            </a:r>
            <a:r>
              <a:rPr lang="en-US" sz="1000" dirty="0">
                <a:solidFill>
                  <a:schemeClr val="tx1">
                    <a:lumMod val="95000"/>
                    <a:lumOff val="5000"/>
                  </a:schemeClr>
                </a:solidFill>
                <a:latin typeface="+mj-lt"/>
                <a:ea typeface="+mj-ea"/>
                <a:cs typeface="+mj-cs"/>
              </a:rPr>
              <a:t>, </a:t>
            </a:r>
            <a:r>
              <a:rPr lang="vi-VN" sz="1000" dirty="0">
                <a:solidFill>
                  <a:schemeClr val="tx1">
                    <a:lumMod val="95000"/>
                    <a:lumOff val="5000"/>
                  </a:schemeClr>
                </a:solidFill>
                <a:latin typeface="+mj-lt"/>
                <a:ea typeface="+mj-ea"/>
                <a:cs typeface="+mj-cs"/>
              </a:rPr>
              <a:t>hỗ trợ nhiều hệ điều hành, thiết lập giao diện thuận lợi </a:t>
            </a:r>
            <a:endParaRPr lang="en-US" sz="1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Nền tảng dễ nâng cấp, bổ sung và tùy biến khi kết hợp với XML, AJAX</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Nhược điểm: </a:t>
            </a:r>
            <a:endParaRPr lang="en-US" sz="14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000" dirty="0" err="1">
                <a:solidFill>
                  <a:schemeClr val="tx1">
                    <a:lumMod val="95000"/>
                    <a:lumOff val="5000"/>
                  </a:schemeClr>
                </a:solidFill>
                <a:latin typeface="+mj-lt"/>
                <a:ea typeface="+mj-ea"/>
                <a:cs typeface="+mj-cs"/>
              </a:rPr>
              <a:t>Chỉ</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phát</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triển</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trên</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nền</a:t>
            </a:r>
            <a:r>
              <a:rPr lang="en-US" sz="1000" dirty="0">
                <a:solidFill>
                  <a:schemeClr val="tx1">
                    <a:lumMod val="95000"/>
                    <a:lumOff val="5000"/>
                  </a:schemeClr>
                </a:solidFill>
                <a:latin typeface="+mj-lt"/>
                <a:ea typeface="+mj-ea"/>
                <a:cs typeface="+mj-cs"/>
              </a:rPr>
              <a:t> web</a:t>
            </a:r>
          </a:p>
          <a:p>
            <a:pPr marL="1085850" lvl="2" algn="just" latinLnBrk="0">
              <a:lnSpc>
                <a:spcPct val="150000"/>
              </a:lnSpc>
              <a:spcBef>
                <a:spcPct val="0"/>
              </a:spcBef>
              <a:buBlip>
                <a:blip r:embed="rId3"/>
              </a:buBlip>
              <a:defRPr/>
            </a:pPr>
            <a:r>
              <a:rPr lang="en-US" sz="1000" dirty="0" err="1">
                <a:solidFill>
                  <a:schemeClr val="tx1">
                    <a:lumMod val="95000"/>
                    <a:lumOff val="5000"/>
                  </a:schemeClr>
                </a:solidFill>
                <a:latin typeface="+mj-lt"/>
                <a:ea typeface="+mj-ea"/>
                <a:cs typeface="+mj-cs"/>
              </a:rPr>
              <a:t>Có</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những</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nhược</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điểm</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của</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sản</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phẩm</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mã</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nguồn</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mở</a:t>
            </a:r>
            <a:endParaRPr lang="vi-VN" sz="10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XÂY DỰNG HỆ THỐNG – LỰA CHỌN CÔNG CỤ PHÁT TRIỂN</a:t>
            </a:r>
          </a:p>
        </p:txBody>
      </p:sp>
      <p:sp>
        <p:nvSpPr>
          <p:cNvPr id="5" name="TextBox 4">
            <a:extLst>
              <a:ext uri="{FF2B5EF4-FFF2-40B4-BE49-F238E27FC236}">
                <a16:creationId xmlns:a16="http://schemas.microsoft.com/office/drawing/2014/main" id="{C13B0E0B-C658-0972-5B7E-EE0F4D3A6B86}"/>
              </a:ext>
            </a:extLst>
          </p:cNvPr>
          <p:cNvSpPr txBox="1"/>
          <p:nvPr/>
        </p:nvSpPr>
        <p:spPr>
          <a:xfrm>
            <a:off x="6393160" y="4509120"/>
            <a:ext cx="1912923" cy="1296144"/>
          </a:xfrm>
          <a:prstGeom prst="rect">
            <a:avLst/>
          </a:prstGeom>
          <a:blipFill>
            <a:blip r:embed="rId4"/>
            <a:stretch>
              <a:fillRect/>
            </a:stretch>
          </a:blipFill>
        </p:spPr>
        <p:txBody>
          <a:bodyPr wrap="square" rtlCol="0">
            <a:spAutoFit/>
          </a:bodyPr>
          <a:lstStyle/>
          <a:p>
            <a:endParaRPr lang="en-US" dirty="0"/>
          </a:p>
        </p:txBody>
      </p:sp>
      <p:sp>
        <p:nvSpPr>
          <p:cNvPr id="3" name="TextBox 8">
            <a:extLst>
              <a:ext uri="{FF2B5EF4-FFF2-40B4-BE49-F238E27FC236}">
                <a16:creationId xmlns:a16="http://schemas.microsoft.com/office/drawing/2014/main" id="{39063816-D007-B3D9-66F1-AE28122146ED}"/>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21/29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0901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09320"/>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2" y="667066"/>
            <a:ext cx="9891598" cy="5642254"/>
          </a:xfrm>
          <a:prstGeom prst="rect">
            <a:avLst/>
          </a:prstGeom>
          <a:noFill/>
          <a:ln>
            <a:noFill/>
          </a:ln>
        </p:spPr>
        <p:txBody>
          <a:bodyPr wrap="square">
            <a:normAutofit/>
          </a:bodyPr>
          <a:lstStyle/>
          <a:p>
            <a:pPr marL="0" indent="0" algn="just" latinLnBrk="0">
              <a:lnSpc>
                <a:spcPct val="150000"/>
              </a:lnSpc>
              <a:spcBef>
                <a:spcPct val="0"/>
              </a:spcBef>
              <a:buNone/>
              <a:defRPr/>
            </a:pPr>
            <a:endParaRPr lang="vi-VN" sz="18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TRÌNH DIỄN HỆ THỐNG – MỘT SỐ MÀN HÌNH GIAO DIỆN</a:t>
            </a:r>
          </a:p>
        </p:txBody>
      </p:sp>
      <p:pic>
        <p:nvPicPr>
          <p:cNvPr id="6" name="Picture 5">
            <a:extLst>
              <a:ext uri="{FF2B5EF4-FFF2-40B4-BE49-F238E27FC236}">
                <a16:creationId xmlns:a16="http://schemas.microsoft.com/office/drawing/2014/main" id="{CA9F63A0-92E9-A931-4812-DC68CDC4AAB0}"/>
              </a:ext>
            </a:extLst>
          </p:cNvPr>
          <p:cNvPicPr>
            <a:picLocks noChangeAspect="1"/>
          </p:cNvPicPr>
          <p:nvPr/>
        </p:nvPicPr>
        <p:blipFill rotWithShape="1">
          <a:blip r:embed="rId3"/>
          <a:srcRect t="5571" r="9842" b="19821"/>
          <a:stretch/>
        </p:blipFill>
        <p:spPr bwMode="auto">
          <a:xfrm>
            <a:off x="33626" y="744020"/>
            <a:ext cx="5353685" cy="2771775"/>
          </a:xfrm>
          <a:prstGeom prst="rect">
            <a:avLst/>
          </a:prstGeom>
          <a:ln>
            <a:solidFill>
              <a:schemeClr val="accent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888E7EB-1169-AE3B-0EE0-6250175C8D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361"/>
          <a:stretch/>
        </p:blipFill>
        <p:spPr bwMode="auto">
          <a:xfrm>
            <a:off x="4911668" y="473260"/>
            <a:ext cx="4968240" cy="5957570"/>
          </a:xfrm>
          <a:prstGeom prst="rect">
            <a:avLst/>
          </a:prstGeom>
          <a:noFill/>
          <a:ln>
            <a:solidFill>
              <a:schemeClr val="accent1"/>
            </a:solid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C86C9F79-AB46-D9F0-13DB-68A03CE0D779}"/>
              </a:ext>
            </a:extLst>
          </p:cNvPr>
          <p:cNvPicPr>
            <a:picLocks noChangeAspect="1"/>
          </p:cNvPicPr>
          <p:nvPr/>
        </p:nvPicPr>
        <p:blipFill>
          <a:blip r:embed="rId5"/>
          <a:stretch>
            <a:fillRect/>
          </a:stretch>
        </p:blipFill>
        <p:spPr>
          <a:xfrm>
            <a:off x="223317" y="3419609"/>
            <a:ext cx="4728845" cy="2934335"/>
          </a:xfrm>
          <a:prstGeom prst="rect">
            <a:avLst/>
          </a:prstGeom>
          <a:ln>
            <a:solidFill>
              <a:schemeClr val="accent1"/>
            </a:solidFill>
          </a:ln>
        </p:spPr>
      </p:pic>
      <p:sp>
        <p:nvSpPr>
          <p:cNvPr id="3" name="TextBox 8">
            <a:extLst>
              <a:ext uri="{FF2B5EF4-FFF2-40B4-BE49-F238E27FC236}">
                <a16:creationId xmlns:a16="http://schemas.microsoft.com/office/drawing/2014/main" id="{E465D70C-CF70-8F0F-05B2-371DE0BCFF83}"/>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22/29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9399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09320"/>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2" y="667066"/>
            <a:ext cx="9891598" cy="5642254"/>
          </a:xfrm>
          <a:prstGeom prst="rect">
            <a:avLst/>
          </a:prstGeom>
          <a:noFill/>
          <a:ln>
            <a:noFill/>
          </a:ln>
        </p:spPr>
        <p:txBody>
          <a:bodyPr wrap="square">
            <a:normAutofit/>
          </a:bodyPr>
          <a:lstStyle/>
          <a:p>
            <a:pPr marL="0" indent="0" algn="just" latinLnBrk="0">
              <a:lnSpc>
                <a:spcPct val="150000"/>
              </a:lnSpc>
              <a:spcBef>
                <a:spcPct val="0"/>
              </a:spcBef>
              <a:buNone/>
              <a:defRPr/>
            </a:pPr>
            <a:endParaRPr lang="vi-VN" sz="18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TRÌNH DIỄN HỆ THỐNG – MỘT SỐ MÀN HÌNH GIAO DIỆN</a:t>
            </a:r>
          </a:p>
        </p:txBody>
      </p:sp>
      <p:pic>
        <p:nvPicPr>
          <p:cNvPr id="5" name="Picture 4">
            <a:extLst>
              <a:ext uri="{FF2B5EF4-FFF2-40B4-BE49-F238E27FC236}">
                <a16:creationId xmlns:a16="http://schemas.microsoft.com/office/drawing/2014/main" id="{06077BD0-1E9C-2494-923C-551246AC2386}"/>
              </a:ext>
            </a:extLst>
          </p:cNvPr>
          <p:cNvPicPr>
            <a:picLocks noChangeAspect="1"/>
          </p:cNvPicPr>
          <p:nvPr/>
        </p:nvPicPr>
        <p:blipFill>
          <a:blip r:embed="rId3"/>
          <a:stretch>
            <a:fillRect/>
          </a:stretch>
        </p:blipFill>
        <p:spPr>
          <a:xfrm>
            <a:off x="66164" y="764704"/>
            <a:ext cx="4733214" cy="4044268"/>
          </a:xfrm>
          <a:prstGeom prst="rect">
            <a:avLst/>
          </a:prstGeom>
        </p:spPr>
      </p:pic>
      <p:pic>
        <p:nvPicPr>
          <p:cNvPr id="12" name="Picture 11">
            <a:extLst>
              <a:ext uri="{FF2B5EF4-FFF2-40B4-BE49-F238E27FC236}">
                <a16:creationId xmlns:a16="http://schemas.microsoft.com/office/drawing/2014/main" id="{F15207F2-26A2-5976-AA84-21A55A4A6284}"/>
              </a:ext>
            </a:extLst>
          </p:cNvPr>
          <p:cNvPicPr>
            <a:picLocks noChangeAspect="1"/>
          </p:cNvPicPr>
          <p:nvPr/>
        </p:nvPicPr>
        <p:blipFill>
          <a:blip r:embed="rId4"/>
          <a:stretch>
            <a:fillRect/>
          </a:stretch>
        </p:blipFill>
        <p:spPr>
          <a:xfrm>
            <a:off x="34201" y="3465993"/>
            <a:ext cx="9906000" cy="2932127"/>
          </a:xfrm>
          <a:prstGeom prst="rect">
            <a:avLst/>
          </a:prstGeom>
        </p:spPr>
      </p:pic>
      <p:pic>
        <p:nvPicPr>
          <p:cNvPr id="14" name="Picture 13">
            <a:extLst>
              <a:ext uri="{FF2B5EF4-FFF2-40B4-BE49-F238E27FC236}">
                <a16:creationId xmlns:a16="http://schemas.microsoft.com/office/drawing/2014/main" id="{E6441E6A-6B87-2119-0B0E-F7DDBB9CE80D}"/>
              </a:ext>
            </a:extLst>
          </p:cNvPr>
          <p:cNvPicPr>
            <a:picLocks noChangeAspect="1"/>
          </p:cNvPicPr>
          <p:nvPr/>
        </p:nvPicPr>
        <p:blipFill>
          <a:blip r:embed="rId5"/>
          <a:stretch>
            <a:fillRect/>
          </a:stretch>
        </p:blipFill>
        <p:spPr>
          <a:xfrm>
            <a:off x="4799379" y="764703"/>
            <a:ext cx="5192584" cy="2932127"/>
          </a:xfrm>
          <a:prstGeom prst="rect">
            <a:avLst/>
          </a:prstGeom>
        </p:spPr>
      </p:pic>
      <p:sp>
        <p:nvSpPr>
          <p:cNvPr id="3" name="TextBox 8">
            <a:extLst>
              <a:ext uri="{FF2B5EF4-FFF2-40B4-BE49-F238E27FC236}">
                <a16:creationId xmlns:a16="http://schemas.microsoft.com/office/drawing/2014/main" id="{90D1D18A-A0B8-BC86-989F-5E9A17F10C56}"/>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23/29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83018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09320"/>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2" y="667066"/>
            <a:ext cx="4290526" cy="5642254"/>
          </a:xfrm>
          <a:prstGeom prst="rect">
            <a:avLst/>
          </a:prstGeom>
          <a:noFill/>
          <a:ln>
            <a:noFill/>
          </a:ln>
        </p:spPr>
        <p:txBody>
          <a:bodyPr wrap="square">
            <a:normAutofit lnSpcReduction="10000"/>
          </a:bodyPr>
          <a:lstStyle/>
          <a:p>
            <a:pPr marL="285750" algn="just" latinLnBrk="0">
              <a:lnSpc>
                <a:spcPct val="150000"/>
              </a:lnSpc>
              <a:spcBef>
                <a:spcPct val="0"/>
              </a:spcBef>
              <a:buBlip>
                <a:blip r:embed="rId3"/>
              </a:buBlip>
              <a:defRPr/>
            </a:pPr>
            <a:r>
              <a:rPr lang="vi-VN" sz="1800" dirty="0">
                <a:solidFill>
                  <a:schemeClr val="tx1">
                    <a:lumMod val="95000"/>
                    <a:lumOff val="5000"/>
                  </a:schemeClr>
                </a:solidFill>
                <a:latin typeface="+mj-lt"/>
                <a:ea typeface="+mj-ea"/>
                <a:cs typeface="+mj-cs"/>
              </a:rPr>
              <a:t>Đại học Khoa học Thái Nguyên</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Môi trường cài đặt:</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Hệ điều hành: Windows </a:t>
            </a:r>
            <a:r>
              <a:rPr lang="vi-VN" sz="1000" dirty="0" err="1">
                <a:solidFill>
                  <a:schemeClr val="tx1">
                    <a:lumMod val="95000"/>
                    <a:lumOff val="5000"/>
                  </a:schemeClr>
                </a:solidFill>
                <a:latin typeface="+mj-lt"/>
                <a:ea typeface="+mj-ea"/>
                <a:cs typeface="+mj-cs"/>
              </a:rPr>
              <a:t>server</a:t>
            </a:r>
            <a:r>
              <a:rPr lang="vi-VN" sz="1000" dirty="0">
                <a:solidFill>
                  <a:schemeClr val="tx1">
                    <a:lumMod val="95000"/>
                    <a:lumOff val="5000"/>
                  </a:schemeClr>
                </a:solidFill>
                <a:latin typeface="+mj-lt"/>
                <a:ea typeface="+mj-ea"/>
                <a:cs typeface="+mj-cs"/>
              </a:rPr>
              <a:t> 2019</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Cơ sở dữ liệu: SQL Server 2019</a:t>
            </a:r>
            <a:endParaRPr lang="en-US" sz="1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000" dirty="0" err="1">
                <a:solidFill>
                  <a:schemeClr val="tx1">
                    <a:lumMod val="95000"/>
                    <a:lumOff val="5000"/>
                  </a:schemeClr>
                </a:solidFill>
                <a:latin typeface="+mj-lt"/>
                <a:ea typeface="+mj-ea"/>
                <a:cs typeface="+mj-cs"/>
              </a:rPr>
              <a:t>Địa</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chỉ</a:t>
            </a:r>
            <a:r>
              <a:rPr lang="en-US" sz="1000" dirty="0">
                <a:solidFill>
                  <a:schemeClr val="tx1">
                    <a:lumMod val="95000"/>
                    <a:lumOff val="5000"/>
                  </a:schemeClr>
                </a:solidFill>
                <a:latin typeface="+mj-lt"/>
                <a:ea typeface="+mj-ea"/>
                <a:cs typeface="+mj-cs"/>
              </a:rPr>
              <a:t>: </a:t>
            </a:r>
            <a:r>
              <a:rPr lang="en-US" sz="1000" dirty="0">
                <a:solidFill>
                  <a:schemeClr val="tx1">
                    <a:lumMod val="95000"/>
                    <a:lumOff val="5000"/>
                  </a:schemeClr>
                </a:solidFill>
                <a:latin typeface="+mj-lt"/>
                <a:ea typeface="+mj-ea"/>
                <a:cs typeface="+mj-cs"/>
                <a:hlinkClick r:id="rId4"/>
              </a:rPr>
              <a:t>http://quanlyvanban.tnus.edu.vn/login.aspx</a:t>
            </a:r>
            <a:r>
              <a:rPr lang="en-US" sz="1000" dirty="0">
                <a:solidFill>
                  <a:schemeClr val="tx1">
                    <a:lumMod val="95000"/>
                    <a:lumOff val="5000"/>
                  </a:schemeClr>
                </a:solidFill>
                <a:latin typeface="+mj-lt"/>
                <a:ea typeface="+mj-ea"/>
                <a:cs typeface="+mj-cs"/>
              </a:rPr>
              <a:t> </a:t>
            </a:r>
            <a:endParaRPr lang="vi-VN" sz="1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Thống kê:</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văn bản đến: 236</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văn bản đi:744</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trao đổi nội bộ: 22</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công việc đã giao: 1.812</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lượt văn bản đã phân phối: 16.423</a:t>
            </a:r>
            <a:endParaRPr lang="en-US" sz="10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vi-VN" sz="1800" dirty="0">
                <a:solidFill>
                  <a:schemeClr val="tx1">
                    <a:lumMod val="95000"/>
                    <a:lumOff val="5000"/>
                  </a:schemeClr>
                </a:solidFill>
                <a:latin typeface="+mj-lt"/>
                <a:ea typeface="+mj-ea"/>
                <a:cs typeface="+mj-cs"/>
              </a:rPr>
              <a:t>Đại học Kiến trúc Hà Nội</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Môi trường cài đặt:</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Hệ điều hành: Windows </a:t>
            </a:r>
            <a:r>
              <a:rPr lang="vi-VN" sz="1000" dirty="0" err="1">
                <a:solidFill>
                  <a:schemeClr val="tx1">
                    <a:lumMod val="95000"/>
                    <a:lumOff val="5000"/>
                  </a:schemeClr>
                </a:solidFill>
                <a:latin typeface="+mj-lt"/>
                <a:ea typeface="+mj-ea"/>
                <a:cs typeface="+mj-cs"/>
              </a:rPr>
              <a:t>server</a:t>
            </a:r>
            <a:r>
              <a:rPr lang="vi-VN" sz="1000" dirty="0">
                <a:solidFill>
                  <a:schemeClr val="tx1">
                    <a:lumMod val="95000"/>
                    <a:lumOff val="5000"/>
                  </a:schemeClr>
                </a:solidFill>
                <a:latin typeface="+mj-lt"/>
                <a:ea typeface="+mj-ea"/>
                <a:cs typeface="+mj-cs"/>
              </a:rPr>
              <a:t> 2016</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Cơ sở dữ liệu: SQL Server 2014</a:t>
            </a:r>
            <a:endParaRPr lang="en-US" sz="1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000" dirty="0" err="1">
                <a:solidFill>
                  <a:schemeClr val="tx1">
                    <a:lumMod val="95000"/>
                    <a:lumOff val="5000"/>
                  </a:schemeClr>
                </a:solidFill>
                <a:latin typeface="+mj-lt"/>
                <a:ea typeface="+mj-ea"/>
                <a:cs typeface="+mj-cs"/>
              </a:rPr>
              <a:t>Địa</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chỉ</a:t>
            </a:r>
            <a:r>
              <a:rPr lang="en-US" sz="1000" dirty="0">
                <a:solidFill>
                  <a:schemeClr val="tx1">
                    <a:lumMod val="95000"/>
                    <a:lumOff val="5000"/>
                  </a:schemeClr>
                </a:solidFill>
                <a:latin typeface="+mj-lt"/>
                <a:ea typeface="+mj-ea"/>
                <a:cs typeface="+mj-cs"/>
              </a:rPr>
              <a:t>: </a:t>
            </a:r>
            <a:r>
              <a:rPr lang="en-US" sz="1000" dirty="0">
                <a:solidFill>
                  <a:schemeClr val="tx1">
                    <a:lumMod val="95000"/>
                    <a:lumOff val="5000"/>
                  </a:schemeClr>
                </a:solidFill>
                <a:latin typeface="+mj-lt"/>
                <a:ea typeface="+mj-ea"/>
                <a:cs typeface="+mj-cs"/>
                <a:hlinkClick r:id="rId5"/>
              </a:rPr>
              <a:t>http://222.252.17.171:8686</a:t>
            </a:r>
            <a:r>
              <a:rPr lang="en-US" sz="1000" dirty="0">
                <a:solidFill>
                  <a:schemeClr val="tx1">
                    <a:lumMod val="95000"/>
                    <a:lumOff val="5000"/>
                  </a:schemeClr>
                </a:solidFill>
                <a:latin typeface="+mj-lt"/>
                <a:ea typeface="+mj-ea"/>
                <a:cs typeface="+mj-cs"/>
              </a:rPr>
              <a:t> </a:t>
            </a:r>
            <a:endParaRPr lang="vi-VN" sz="1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Thống kê:</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văn bản đến: 2.947</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văn bản đi: 7.068</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trao đổi nội bộ: 1.503</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công việc đã giao: 16.907</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lượt văn bản đã phân phối: 53.644</a:t>
            </a:r>
          </a:p>
          <a:p>
            <a:pPr marL="285750" algn="just" latinLnBrk="0">
              <a:lnSpc>
                <a:spcPct val="150000"/>
              </a:lnSpc>
              <a:spcBef>
                <a:spcPct val="0"/>
              </a:spcBef>
              <a:buBlip>
                <a:blip r:embed="rId3"/>
              </a:buBlip>
              <a:defRPr/>
            </a:pPr>
            <a:endParaRPr lang="vi-VN" sz="18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TRÌNH DIỄN HỆ THỐNG – ĐƠN VỊ THỬ NGHIỆM</a:t>
            </a:r>
          </a:p>
        </p:txBody>
      </p:sp>
      <p:sp>
        <p:nvSpPr>
          <p:cNvPr id="3" name="Text Placeholder 2">
            <a:extLst>
              <a:ext uri="{FF2B5EF4-FFF2-40B4-BE49-F238E27FC236}">
                <a16:creationId xmlns:a16="http://schemas.microsoft.com/office/drawing/2014/main" id="{6F5C9B80-FDE3-F70D-909C-2721E9B3C69D}"/>
              </a:ext>
            </a:extLst>
          </p:cNvPr>
          <p:cNvSpPr txBox="1">
            <a:spLocks/>
          </p:cNvSpPr>
          <p:nvPr/>
        </p:nvSpPr>
        <p:spPr>
          <a:xfrm>
            <a:off x="4796409" y="667066"/>
            <a:ext cx="5040560" cy="5642254"/>
          </a:xfrm>
          <a:prstGeom prst="rect">
            <a:avLst/>
          </a:prstGeom>
          <a:noFill/>
          <a:ln>
            <a:noFill/>
          </a:ln>
        </p:spPr>
        <p:txBody>
          <a:bodyPr wrap="square">
            <a:normAutofit lnSpcReduction="10000"/>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85750" algn="just" latinLnBrk="0">
              <a:lnSpc>
                <a:spcPct val="150000"/>
              </a:lnSpc>
              <a:spcBef>
                <a:spcPct val="0"/>
              </a:spcBef>
              <a:buFont typeface="Arial" pitchFamily="34" charset="0"/>
              <a:buBlip>
                <a:blip r:embed="rId3"/>
              </a:buBlip>
              <a:defRPr/>
            </a:pPr>
            <a:r>
              <a:rPr lang="vi-VN" sz="1800" dirty="0">
                <a:solidFill>
                  <a:schemeClr val="tx1">
                    <a:lumMod val="95000"/>
                    <a:lumOff val="5000"/>
                  </a:schemeClr>
                </a:solidFill>
                <a:latin typeface="+mj-lt"/>
                <a:ea typeface="+mj-ea"/>
                <a:cs typeface="+mj-cs"/>
              </a:rPr>
              <a:t>Đại học Hùng Vương</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Môi trường cài đặt:</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Hệ điều hành: Windows </a:t>
            </a:r>
            <a:r>
              <a:rPr lang="vi-VN" sz="1000" dirty="0" err="1">
                <a:solidFill>
                  <a:schemeClr val="tx1">
                    <a:lumMod val="95000"/>
                    <a:lumOff val="5000"/>
                  </a:schemeClr>
                </a:solidFill>
                <a:latin typeface="+mj-lt"/>
                <a:ea typeface="+mj-ea"/>
                <a:cs typeface="+mj-cs"/>
              </a:rPr>
              <a:t>server</a:t>
            </a:r>
            <a:r>
              <a:rPr lang="vi-VN" sz="1000" dirty="0">
                <a:solidFill>
                  <a:schemeClr val="tx1">
                    <a:lumMod val="95000"/>
                    <a:lumOff val="5000"/>
                  </a:schemeClr>
                </a:solidFill>
                <a:latin typeface="+mj-lt"/>
                <a:ea typeface="+mj-ea"/>
                <a:cs typeface="+mj-cs"/>
              </a:rPr>
              <a:t> 2016</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Cơ sở dữ liệu: SQL Server 2014</a:t>
            </a:r>
            <a:endParaRPr lang="en-US" sz="1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000" dirty="0" err="1">
                <a:solidFill>
                  <a:schemeClr val="tx1">
                    <a:lumMod val="95000"/>
                    <a:lumOff val="5000"/>
                  </a:schemeClr>
                </a:solidFill>
                <a:latin typeface="+mj-lt"/>
                <a:ea typeface="+mj-ea"/>
                <a:cs typeface="+mj-cs"/>
              </a:rPr>
              <a:t>Địa</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chỉ</a:t>
            </a:r>
            <a:r>
              <a:rPr lang="en-US" sz="1000" dirty="0">
                <a:solidFill>
                  <a:schemeClr val="tx1">
                    <a:lumMod val="95000"/>
                    <a:lumOff val="5000"/>
                  </a:schemeClr>
                </a:solidFill>
                <a:latin typeface="+mj-lt"/>
                <a:ea typeface="+mj-ea"/>
                <a:cs typeface="+mj-cs"/>
              </a:rPr>
              <a:t>: </a:t>
            </a:r>
            <a:r>
              <a:rPr lang="en-US" sz="1000" dirty="0">
                <a:solidFill>
                  <a:schemeClr val="tx1">
                    <a:lumMod val="95000"/>
                    <a:lumOff val="5000"/>
                  </a:schemeClr>
                </a:solidFill>
                <a:latin typeface="+mj-lt"/>
                <a:ea typeface="+mj-ea"/>
                <a:cs typeface="+mj-cs"/>
                <a:hlinkClick r:id="rId6"/>
              </a:rPr>
              <a:t>http://vanbandieuhanh.hvu.edu.vn</a:t>
            </a:r>
            <a:r>
              <a:rPr lang="en-US" sz="1000" dirty="0">
                <a:solidFill>
                  <a:schemeClr val="tx1">
                    <a:lumMod val="95000"/>
                    <a:lumOff val="5000"/>
                  </a:schemeClr>
                </a:solidFill>
                <a:latin typeface="+mj-lt"/>
                <a:ea typeface="+mj-ea"/>
                <a:cs typeface="+mj-cs"/>
              </a:rPr>
              <a:t> </a:t>
            </a:r>
            <a:endParaRPr lang="vi-VN" sz="1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Thống kê:</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văn bản đến: 7.734</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văn bản đi: 3.259</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trao đổi nội bộ: 321</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công việc đã giao: 18.723</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lượt văn bản đã phân phối: 609.892</a:t>
            </a:r>
            <a:endParaRPr lang="en-US" sz="1000" dirty="0">
              <a:solidFill>
                <a:schemeClr val="tx1">
                  <a:lumMod val="95000"/>
                  <a:lumOff val="5000"/>
                </a:schemeClr>
              </a:solidFill>
              <a:latin typeface="+mj-lt"/>
              <a:ea typeface="+mj-ea"/>
              <a:cs typeface="+mj-cs"/>
            </a:endParaRPr>
          </a:p>
          <a:p>
            <a:pPr marL="285750" algn="just" latinLnBrk="0">
              <a:lnSpc>
                <a:spcPct val="150000"/>
              </a:lnSpc>
              <a:spcBef>
                <a:spcPct val="0"/>
              </a:spcBef>
              <a:buFont typeface="Arial" pitchFamily="34" charset="0"/>
              <a:buBlip>
                <a:blip r:embed="rId3"/>
              </a:buBlip>
              <a:defRPr/>
            </a:pPr>
            <a:r>
              <a:rPr lang="vi-VN" sz="1800" dirty="0">
                <a:solidFill>
                  <a:schemeClr val="tx1">
                    <a:lumMod val="95000"/>
                    <a:lumOff val="5000"/>
                  </a:schemeClr>
                </a:solidFill>
                <a:latin typeface="+mj-lt"/>
                <a:ea typeface="+mj-ea"/>
                <a:cs typeface="+mj-cs"/>
              </a:rPr>
              <a:t>Học viện Y dược học cổ truyền Việt Nam</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Môi trường cài đặt:</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Hệ điều hành: Windows </a:t>
            </a:r>
            <a:r>
              <a:rPr lang="vi-VN" sz="1000" dirty="0" err="1">
                <a:solidFill>
                  <a:schemeClr val="tx1">
                    <a:lumMod val="95000"/>
                    <a:lumOff val="5000"/>
                  </a:schemeClr>
                </a:solidFill>
                <a:latin typeface="+mj-lt"/>
                <a:ea typeface="+mj-ea"/>
                <a:cs typeface="+mj-cs"/>
              </a:rPr>
              <a:t>server</a:t>
            </a:r>
            <a:r>
              <a:rPr lang="vi-VN" sz="1000" dirty="0">
                <a:solidFill>
                  <a:schemeClr val="tx1">
                    <a:lumMod val="95000"/>
                    <a:lumOff val="5000"/>
                  </a:schemeClr>
                </a:solidFill>
                <a:latin typeface="+mj-lt"/>
                <a:ea typeface="+mj-ea"/>
                <a:cs typeface="+mj-cs"/>
              </a:rPr>
              <a:t> 2016</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Cơ sở dữ liệu: SQL Server 2014</a:t>
            </a:r>
            <a:endParaRPr lang="en-US" sz="1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000" dirty="0" err="1">
                <a:solidFill>
                  <a:schemeClr val="tx1">
                    <a:lumMod val="95000"/>
                    <a:lumOff val="5000"/>
                  </a:schemeClr>
                </a:solidFill>
                <a:latin typeface="+mj-lt"/>
                <a:ea typeface="+mj-ea"/>
                <a:cs typeface="+mj-cs"/>
              </a:rPr>
              <a:t>Địa</a:t>
            </a:r>
            <a:r>
              <a:rPr lang="en-US" sz="1000" dirty="0">
                <a:solidFill>
                  <a:schemeClr val="tx1">
                    <a:lumMod val="95000"/>
                    <a:lumOff val="5000"/>
                  </a:schemeClr>
                </a:solidFill>
                <a:latin typeface="+mj-lt"/>
                <a:ea typeface="+mj-ea"/>
                <a:cs typeface="+mj-cs"/>
              </a:rPr>
              <a:t> </a:t>
            </a:r>
            <a:r>
              <a:rPr lang="en-US" sz="1000" dirty="0" err="1">
                <a:solidFill>
                  <a:schemeClr val="tx1">
                    <a:lumMod val="95000"/>
                    <a:lumOff val="5000"/>
                  </a:schemeClr>
                </a:solidFill>
                <a:latin typeface="+mj-lt"/>
                <a:ea typeface="+mj-ea"/>
                <a:cs typeface="+mj-cs"/>
              </a:rPr>
              <a:t>chỉ</a:t>
            </a:r>
            <a:r>
              <a:rPr lang="en-US" sz="1000" dirty="0">
                <a:solidFill>
                  <a:schemeClr val="tx1">
                    <a:lumMod val="95000"/>
                    <a:lumOff val="5000"/>
                  </a:schemeClr>
                </a:solidFill>
                <a:latin typeface="+mj-lt"/>
                <a:ea typeface="+mj-ea"/>
                <a:cs typeface="+mj-cs"/>
              </a:rPr>
              <a:t>: </a:t>
            </a:r>
            <a:r>
              <a:rPr lang="en-US" sz="1000" dirty="0">
                <a:solidFill>
                  <a:schemeClr val="tx1">
                    <a:lumMod val="95000"/>
                    <a:lumOff val="5000"/>
                  </a:schemeClr>
                </a:solidFill>
                <a:latin typeface="+mj-lt"/>
                <a:ea typeface="+mj-ea"/>
                <a:cs typeface="+mj-cs"/>
                <a:hlinkClick r:id="rId7"/>
              </a:rPr>
              <a:t>http://hanhchinh.vutm.edu.vn</a:t>
            </a:r>
            <a:r>
              <a:rPr lang="en-US" sz="1000" dirty="0">
                <a:solidFill>
                  <a:schemeClr val="tx1">
                    <a:lumMod val="95000"/>
                    <a:lumOff val="5000"/>
                  </a:schemeClr>
                </a:solidFill>
                <a:latin typeface="+mj-lt"/>
                <a:ea typeface="+mj-ea"/>
                <a:cs typeface="+mj-cs"/>
              </a:rPr>
              <a:t> </a:t>
            </a:r>
            <a:endParaRPr lang="vi-VN" sz="1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Thống kê:</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văn bản đến: 4.085</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văn bản đi: 1.964</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trao đổi nội bộ: 102</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lượng công việc đã giao: 5.908.</a:t>
            </a:r>
          </a:p>
          <a:p>
            <a:pPr marL="1085850" lvl="2" algn="just" latinLnBrk="0">
              <a:lnSpc>
                <a:spcPct val="150000"/>
              </a:lnSpc>
              <a:spcBef>
                <a:spcPct val="0"/>
              </a:spcBef>
              <a:buBlip>
                <a:blip r:embed="rId3"/>
              </a:buBlip>
              <a:defRPr/>
            </a:pPr>
            <a:r>
              <a:rPr lang="vi-VN" sz="1000" dirty="0">
                <a:solidFill>
                  <a:schemeClr val="tx1">
                    <a:lumMod val="95000"/>
                    <a:lumOff val="5000"/>
                  </a:schemeClr>
                </a:solidFill>
                <a:latin typeface="+mj-lt"/>
                <a:ea typeface="+mj-ea"/>
                <a:cs typeface="+mj-cs"/>
              </a:rPr>
              <a:t>Số lượt văn bản đã phân phối: 19.251</a:t>
            </a:r>
          </a:p>
        </p:txBody>
      </p:sp>
      <p:sp>
        <p:nvSpPr>
          <p:cNvPr id="5" name="TextBox 8">
            <a:extLst>
              <a:ext uri="{FF2B5EF4-FFF2-40B4-BE49-F238E27FC236}">
                <a16:creationId xmlns:a16="http://schemas.microsoft.com/office/drawing/2014/main" id="{CD995E5B-E8E3-DFDE-1150-F3E176A632D4}"/>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24/29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547943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09320"/>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2" y="667066"/>
            <a:ext cx="9857972" cy="5642254"/>
          </a:xfrm>
          <a:prstGeom prst="rect">
            <a:avLst/>
          </a:prstGeom>
          <a:noFill/>
          <a:ln>
            <a:noFill/>
          </a:ln>
        </p:spPr>
        <p:txBody>
          <a:bodyPr wrap="square">
            <a:normAutofit/>
          </a:bodyPr>
          <a:lstStyle/>
          <a:p>
            <a:pPr marL="285750" algn="just" latinLnBrk="0">
              <a:lnSpc>
                <a:spcPct val="150000"/>
              </a:lnSpc>
              <a:spcBef>
                <a:spcPct val="0"/>
              </a:spcBef>
              <a:buBlip>
                <a:blip r:embed="rId3"/>
              </a:buBlip>
              <a:defRPr/>
            </a:pPr>
            <a:r>
              <a:rPr lang="vi-VN" sz="1800" dirty="0">
                <a:solidFill>
                  <a:schemeClr val="tx1">
                    <a:lumMod val="95000"/>
                    <a:lumOff val="5000"/>
                  </a:schemeClr>
                </a:solidFill>
                <a:latin typeface="+mj-lt"/>
                <a:ea typeface="+mj-ea"/>
                <a:cs typeface="+mj-cs"/>
              </a:rPr>
              <a:t>Căn cứ trên dữ liệu thống kê mà phần mềm quản lý văn bản và điều hành triển khai tại một số trường học viện, đại học ta thấy: tùy theo nhu cầu quản lý và sử dụng tại từng đơn vị, tần suất sử dụng các </a:t>
            </a:r>
            <a:r>
              <a:rPr lang="vi-VN" sz="1800" dirty="0" err="1">
                <a:solidFill>
                  <a:schemeClr val="tx1">
                    <a:lumMod val="95000"/>
                    <a:lumOff val="5000"/>
                  </a:schemeClr>
                </a:solidFill>
                <a:latin typeface="+mj-lt"/>
                <a:ea typeface="+mj-ea"/>
                <a:cs typeface="+mj-cs"/>
              </a:rPr>
              <a:t>module</a:t>
            </a:r>
            <a:r>
              <a:rPr lang="vi-VN" sz="1800" dirty="0">
                <a:solidFill>
                  <a:schemeClr val="tx1">
                    <a:lumMod val="95000"/>
                    <a:lumOff val="5000"/>
                  </a:schemeClr>
                </a:solidFill>
                <a:latin typeface="+mj-lt"/>
                <a:ea typeface="+mj-ea"/>
                <a:cs typeface="+mj-cs"/>
              </a:rPr>
              <a:t> khác nhau. Do đó, quá trình chuyển đổi số nghiệp vụ quản lý văn bản và điều hành, ngoài việc phụ thuộc vào chất lượng sản phẩm phần mềm còn phụ thuộc vào quy trình làm việc tại đơn vị và trách nhiệm của người đứng đầu cơ quan, đơn vị hay tổ chức.</a:t>
            </a:r>
          </a:p>
          <a:p>
            <a:pPr marL="285750" algn="just" latinLnBrk="0">
              <a:lnSpc>
                <a:spcPct val="150000"/>
              </a:lnSpc>
              <a:spcBef>
                <a:spcPct val="0"/>
              </a:spcBef>
              <a:buBlip>
                <a:blip r:embed="rId3"/>
              </a:buBlip>
              <a:defRPr/>
            </a:pPr>
            <a:r>
              <a:rPr lang="vi-VN" sz="1800" dirty="0">
                <a:solidFill>
                  <a:schemeClr val="tx1">
                    <a:lumMod val="95000"/>
                    <a:lumOff val="5000"/>
                  </a:schemeClr>
                </a:solidFill>
                <a:latin typeface="+mj-lt"/>
                <a:ea typeface="+mj-ea"/>
                <a:cs typeface="+mj-cs"/>
              </a:rPr>
              <a:t>Phần mềm Quản lý văn bản và điều hành đáp ứng việc lưu trữ văn bản, gửi/nhận văn bản trong nội bộ cơ quan và giữa các cơ quan khác liên quan hoặc từ cơ quan chủ quản.</a:t>
            </a:r>
          </a:p>
          <a:p>
            <a:pPr marL="285750" algn="just" latinLnBrk="0">
              <a:lnSpc>
                <a:spcPct val="150000"/>
              </a:lnSpc>
              <a:spcBef>
                <a:spcPct val="0"/>
              </a:spcBef>
              <a:buBlip>
                <a:blip r:embed="rId3"/>
              </a:buBlip>
              <a:defRPr/>
            </a:pPr>
            <a:r>
              <a:rPr lang="vi-VN" sz="1800" dirty="0">
                <a:solidFill>
                  <a:schemeClr val="tx1">
                    <a:lumMod val="95000"/>
                    <a:lumOff val="5000"/>
                  </a:schemeClr>
                </a:solidFill>
                <a:latin typeface="+mj-lt"/>
                <a:ea typeface="+mj-ea"/>
                <a:cs typeface="+mj-cs"/>
              </a:rPr>
              <a:t>Hỗ trợ văn thư đơn vị số hóa và lưu trữ văn bản một cách hiệu quả và khoa học, dễ dàng trong quản lý và khai thác văn bản.</a:t>
            </a:r>
          </a:p>
          <a:p>
            <a:pPr marL="285750" algn="just" latinLnBrk="0">
              <a:lnSpc>
                <a:spcPct val="150000"/>
              </a:lnSpc>
              <a:spcBef>
                <a:spcPct val="0"/>
              </a:spcBef>
              <a:buBlip>
                <a:blip r:embed="rId3"/>
              </a:buBlip>
              <a:defRPr/>
            </a:pPr>
            <a:r>
              <a:rPr lang="vi-VN" sz="1800" dirty="0">
                <a:solidFill>
                  <a:schemeClr val="tx1">
                    <a:lumMod val="95000"/>
                    <a:lumOff val="5000"/>
                  </a:schemeClr>
                </a:solidFill>
                <a:latin typeface="+mj-lt"/>
                <a:ea typeface="+mj-ea"/>
                <a:cs typeface="+mj-cs"/>
              </a:rPr>
              <a:t>Hỗ trợ lãnh đạo thực hiện quản lý, bút phê văn bản, giao việc, quản lý công việc và điều hành dễ dàng, hiệu quả.</a:t>
            </a: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ĐÁNH GIÁ HỆ THỐNG</a:t>
            </a:r>
          </a:p>
        </p:txBody>
      </p:sp>
      <p:sp>
        <p:nvSpPr>
          <p:cNvPr id="5" name="TextBox 8">
            <a:extLst>
              <a:ext uri="{FF2B5EF4-FFF2-40B4-BE49-F238E27FC236}">
                <a16:creationId xmlns:a16="http://schemas.microsoft.com/office/drawing/2014/main" id="{4AEFFD30-FFAA-0808-BB27-6C488AEF7424}"/>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25/29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21935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09320"/>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2" y="667066"/>
            <a:ext cx="9857972" cy="5642254"/>
          </a:xfrm>
          <a:prstGeom prst="rect">
            <a:avLst/>
          </a:prstGeom>
          <a:noFill/>
          <a:ln>
            <a:noFill/>
          </a:ln>
        </p:spPr>
        <p:txBody>
          <a:bodyPr wrap="square">
            <a:normAutofit/>
          </a:bodyPr>
          <a:lstStyle/>
          <a:p>
            <a:pPr marL="285750" algn="just" latinLnBrk="0">
              <a:lnSpc>
                <a:spcPct val="150000"/>
              </a:lnSpc>
              <a:spcBef>
                <a:spcPct val="0"/>
              </a:spcBef>
              <a:buBlip>
                <a:blip r:embed="rId3"/>
              </a:buBlip>
              <a:defRPr/>
            </a:pPr>
            <a:r>
              <a:rPr lang="en-US" sz="1800" dirty="0" err="1">
                <a:solidFill>
                  <a:schemeClr val="tx1">
                    <a:lumMod val="95000"/>
                    <a:lumOff val="5000"/>
                  </a:schemeClr>
                </a:solidFill>
                <a:latin typeface="+mj-lt"/>
                <a:ea typeface="+mj-ea"/>
                <a:cs typeface="+mj-cs"/>
              </a:rPr>
              <a:t>Kết</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quả</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đạt</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được</a:t>
            </a:r>
            <a:r>
              <a:rPr lang="en-US" sz="1800" dirty="0">
                <a:solidFill>
                  <a:schemeClr val="tx1">
                    <a:lumMod val="95000"/>
                    <a:lumOff val="5000"/>
                  </a:schemeClr>
                </a:solidFill>
                <a:latin typeface="+mj-lt"/>
                <a:ea typeface="+mj-ea"/>
                <a:cs typeface="+mj-cs"/>
              </a:rPr>
              <a:t>:</a:t>
            </a:r>
          </a:p>
          <a:p>
            <a:pPr marL="685800" lvl="1" algn="just" latinLnBrk="0">
              <a:lnSpc>
                <a:spcPct val="150000"/>
              </a:lnSpc>
              <a:spcBef>
                <a:spcPct val="0"/>
              </a:spcBef>
              <a:buBlip>
                <a:blip r:embed="rId3"/>
              </a:buBlip>
              <a:defRPr/>
            </a:pPr>
            <a:r>
              <a:rPr lang="en-US" sz="1400" dirty="0" err="1">
                <a:solidFill>
                  <a:schemeClr val="tx1">
                    <a:lumMod val="95000"/>
                    <a:lumOff val="5000"/>
                  </a:schemeClr>
                </a:solidFill>
                <a:latin typeface="+mj-lt"/>
                <a:ea typeface="+mj-ea"/>
                <a:cs typeface="+mj-cs"/>
              </a:rPr>
              <a:t>Tìm</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hiểu</a:t>
            </a:r>
            <a:r>
              <a:rPr lang="vi-VN" sz="1400" dirty="0">
                <a:solidFill>
                  <a:schemeClr val="tx1">
                    <a:lumMod val="95000"/>
                    <a:lumOff val="5000"/>
                  </a:schemeClr>
                </a:solidFill>
                <a:latin typeface="+mj-lt"/>
                <a:ea typeface="+mj-ea"/>
                <a:cs typeface="+mj-cs"/>
              </a:rPr>
              <a:t> về chuyển đổi số, lợi ích của chuyển đổi số, nhận thức về chuyển đổi số trong giáo dục và sự cần thiết</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err="1">
                <a:solidFill>
                  <a:schemeClr val="tx1">
                    <a:lumMod val="95000"/>
                    <a:lumOff val="5000"/>
                  </a:schemeClr>
                </a:solidFill>
                <a:latin typeface="+mj-lt"/>
                <a:ea typeface="+mj-ea"/>
                <a:cs typeface="+mj-cs"/>
              </a:rPr>
              <a:t>Tìm</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hiểu</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về</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nghiệp</a:t>
            </a:r>
            <a:r>
              <a:rPr lang="en-US" sz="1400" dirty="0">
                <a:solidFill>
                  <a:schemeClr val="tx1">
                    <a:lumMod val="95000"/>
                    <a:lumOff val="5000"/>
                  </a:schemeClr>
                </a:solidFill>
                <a:latin typeface="+mj-lt"/>
                <a:ea typeface="+mj-ea"/>
                <a:cs typeface="+mj-cs"/>
              </a:rPr>
              <a:t> vụ </a:t>
            </a:r>
            <a:r>
              <a:rPr lang="en-US" sz="1400" dirty="0" err="1">
                <a:solidFill>
                  <a:schemeClr val="tx1">
                    <a:lumMod val="95000"/>
                    <a:lumOff val="5000"/>
                  </a:schemeClr>
                </a:solidFill>
                <a:latin typeface="+mj-lt"/>
                <a:ea typeface="+mj-ea"/>
                <a:cs typeface="+mj-cs"/>
              </a:rPr>
              <a:t>quản</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lý</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văn</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bản</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và</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điều</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hành</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phân</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tích</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thiết</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kế</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lập</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trình</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và</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triển</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khai</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thực</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tế</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T</a:t>
            </a:r>
            <a:r>
              <a:rPr lang="vi-VN" sz="1400" dirty="0">
                <a:solidFill>
                  <a:schemeClr val="tx1">
                    <a:lumMod val="95000"/>
                    <a:lumOff val="5000"/>
                  </a:schemeClr>
                </a:solidFill>
                <a:latin typeface="+mj-lt"/>
                <a:ea typeface="+mj-ea"/>
                <a:cs typeface="+mj-cs"/>
              </a:rPr>
              <a:t>ích lũy thêm được khả năng phân tích và xử lý các yêu cầu của người dùng </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H</a:t>
            </a:r>
            <a:r>
              <a:rPr lang="vi-VN" sz="1400" dirty="0">
                <a:solidFill>
                  <a:schemeClr val="tx1">
                    <a:lumMod val="95000"/>
                    <a:lumOff val="5000"/>
                  </a:schemeClr>
                </a:solidFill>
                <a:latin typeface="+mj-lt"/>
                <a:ea typeface="+mj-ea"/>
                <a:cs typeface="+mj-cs"/>
              </a:rPr>
              <a:t>ọc hỏi thêm được các phương pháp khảo sát yêu cầu, nghiên cứu các công nghệ mới</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err="1">
                <a:solidFill>
                  <a:schemeClr val="tx1">
                    <a:lumMod val="95000"/>
                    <a:lumOff val="5000"/>
                  </a:schemeClr>
                </a:solidFill>
                <a:latin typeface="+mj-lt"/>
                <a:ea typeface="+mj-ea"/>
                <a:cs typeface="+mj-cs"/>
              </a:rPr>
              <a:t>Hệ</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thống</a:t>
            </a:r>
            <a:r>
              <a:rPr lang="en-US" sz="1400" dirty="0">
                <a:solidFill>
                  <a:schemeClr val="tx1">
                    <a:lumMod val="95000"/>
                    <a:lumOff val="5000"/>
                  </a:schemeClr>
                </a:solidFill>
                <a:latin typeface="+mj-lt"/>
                <a:ea typeface="+mj-ea"/>
                <a:cs typeface="+mj-cs"/>
              </a:rPr>
              <a:t> </a:t>
            </a:r>
            <a:r>
              <a:rPr lang="vi-VN" sz="1400" dirty="0">
                <a:solidFill>
                  <a:schemeClr val="tx1">
                    <a:lumMod val="95000"/>
                    <a:lumOff val="5000"/>
                  </a:schemeClr>
                </a:solidFill>
                <a:latin typeface="+mj-lt"/>
                <a:ea typeface="+mj-ea"/>
                <a:cs typeface="+mj-cs"/>
              </a:rPr>
              <a:t>đáp ứng về nghiệp vụ và hiệu năng</a:t>
            </a:r>
            <a:r>
              <a:rPr lang="en-US" sz="1400" dirty="0">
                <a:solidFill>
                  <a:schemeClr val="tx1">
                    <a:lumMod val="95000"/>
                    <a:lumOff val="5000"/>
                  </a:schemeClr>
                </a:solidFill>
                <a:latin typeface="+mj-lt"/>
                <a:ea typeface="+mj-ea"/>
                <a:cs typeface="+mj-cs"/>
              </a:rPr>
              <a:t>, </a:t>
            </a:r>
            <a:r>
              <a:rPr lang="vi-VN" sz="1400" dirty="0">
                <a:solidFill>
                  <a:schemeClr val="tx1">
                    <a:lumMod val="95000"/>
                    <a:lumOff val="5000"/>
                  </a:schemeClr>
                </a:solidFill>
                <a:latin typeface="+mj-lt"/>
                <a:ea typeface="+mj-ea"/>
                <a:cs typeface="+mj-cs"/>
              </a:rPr>
              <a:t>an toàn thông tin</a:t>
            </a:r>
            <a:endParaRPr lang="en-US" sz="14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en-US" sz="1800" dirty="0" err="1">
                <a:solidFill>
                  <a:schemeClr val="tx1">
                    <a:lumMod val="95000"/>
                    <a:lumOff val="5000"/>
                  </a:schemeClr>
                </a:solidFill>
                <a:latin typeface="+mj-lt"/>
                <a:ea typeface="+mj-ea"/>
                <a:cs typeface="+mj-cs"/>
              </a:rPr>
              <a:t>Đóng</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góp</a:t>
            </a:r>
            <a:endParaRPr lang="en-US" sz="18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H</a:t>
            </a:r>
            <a:r>
              <a:rPr lang="vi-VN" sz="1400" dirty="0">
                <a:solidFill>
                  <a:schemeClr val="tx1">
                    <a:lumMod val="95000"/>
                    <a:lumOff val="5000"/>
                  </a:schemeClr>
                </a:solidFill>
                <a:latin typeface="+mj-lt"/>
                <a:ea typeface="+mj-ea"/>
                <a:cs typeface="+mj-cs"/>
              </a:rPr>
              <a:t>ỗ trợ tốt công tác quản lý văn bản và điều hành </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G</a:t>
            </a:r>
            <a:r>
              <a:rPr lang="vi-VN" sz="1400" dirty="0" err="1">
                <a:solidFill>
                  <a:schemeClr val="tx1">
                    <a:lumMod val="95000"/>
                    <a:lumOff val="5000"/>
                  </a:schemeClr>
                </a:solidFill>
                <a:latin typeface="+mj-lt"/>
                <a:ea typeface="+mj-ea"/>
                <a:cs typeface="+mj-cs"/>
              </a:rPr>
              <a:t>iúp</a:t>
            </a:r>
            <a:r>
              <a:rPr lang="vi-VN" sz="1400" dirty="0">
                <a:solidFill>
                  <a:schemeClr val="tx1">
                    <a:lumMod val="95000"/>
                    <a:lumOff val="5000"/>
                  </a:schemeClr>
                </a:solidFill>
                <a:latin typeface="+mj-lt"/>
                <a:ea typeface="+mj-ea"/>
                <a:cs typeface="+mj-cs"/>
              </a:rPr>
              <a:t> đơn vị triển khai giảm thiểu chi phí lưu trữ, in ấn, chi phí nhân sự</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T</a:t>
            </a:r>
            <a:r>
              <a:rPr lang="vi-VN" sz="1400" dirty="0" err="1">
                <a:solidFill>
                  <a:schemeClr val="tx1">
                    <a:lumMod val="95000"/>
                    <a:lumOff val="5000"/>
                  </a:schemeClr>
                </a:solidFill>
                <a:latin typeface="+mj-lt"/>
                <a:ea typeface="+mj-ea"/>
                <a:cs typeface="+mj-cs"/>
              </a:rPr>
              <a:t>iết</a:t>
            </a:r>
            <a:r>
              <a:rPr lang="vi-VN" sz="1400" dirty="0">
                <a:solidFill>
                  <a:schemeClr val="tx1">
                    <a:lumMod val="95000"/>
                    <a:lumOff val="5000"/>
                  </a:schemeClr>
                </a:solidFill>
                <a:latin typeface="+mj-lt"/>
                <a:ea typeface="+mj-ea"/>
                <a:cs typeface="+mj-cs"/>
              </a:rPr>
              <a:t> kiệm thời gian luân chuyển văn bản</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T</a:t>
            </a:r>
            <a:r>
              <a:rPr lang="vi-VN" sz="1400" dirty="0">
                <a:solidFill>
                  <a:schemeClr val="tx1">
                    <a:lumMod val="95000"/>
                    <a:lumOff val="5000"/>
                  </a:schemeClr>
                </a:solidFill>
                <a:latin typeface="+mj-lt"/>
                <a:ea typeface="+mj-ea"/>
                <a:cs typeface="+mj-cs"/>
              </a:rPr>
              <a:t>ăng tính an toàn, hiệu quả, kịp thời trong công tác quản lý</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T</a:t>
            </a:r>
            <a:r>
              <a:rPr lang="vi-VN" sz="1400" dirty="0">
                <a:solidFill>
                  <a:schemeClr val="tx1">
                    <a:lumMod val="95000"/>
                    <a:lumOff val="5000"/>
                  </a:schemeClr>
                </a:solidFill>
                <a:latin typeface="+mj-lt"/>
                <a:ea typeface="+mj-ea"/>
                <a:cs typeface="+mj-cs"/>
              </a:rPr>
              <a:t>hay đổi, tối ưu quy trình làm việc đóng góp cho quá trình chuyển đổi số tại đơn vị </a:t>
            </a:r>
          </a:p>
          <a:p>
            <a:pPr marL="285750" algn="just" latinLnBrk="0">
              <a:lnSpc>
                <a:spcPct val="150000"/>
              </a:lnSpc>
              <a:spcBef>
                <a:spcPct val="0"/>
              </a:spcBef>
              <a:buBlip>
                <a:blip r:embed="rId3"/>
              </a:buBlip>
              <a:defRPr/>
            </a:pPr>
            <a:r>
              <a:rPr lang="en-US" sz="1800" dirty="0" err="1">
                <a:solidFill>
                  <a:schemeClr val="tx1">
                    <a:lumMod val="95000"/>
                    <a:lumOff val="5000"/>
                  </a:schemeClr>
                </a:solidFill>
                <a:latin typeface="+mj-lt"/>
                <a:ea typeface="+mj-ea"/>
                <a:cs typeface="+mj-cs"/>
              </a:rPr>
              <a:t>Hạn</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chế</a:t>
            </a:r>
            <a:endParaRPr lang="en-US" sz="18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T</a:t>
            </a:r>
            <a:r>
              <a:rPr lang="vi-VN" sz="1400" dirty="0">
                <a:solidFill>
                  <a:schemeClr val="tx1">
                    <a:lumMod val="95000"/>
                    <a:lumOff val="5000"/>
                  </a:schemeClr>
                </a:solidFill>
                <a:latin typeface="+mj-lt"/>
                <a:ea typeface="+mj-ea"/>
                <a:cs typeface="+mj-cs"/>
              </a:rPr>
              <a:t>hời gian nghiên cứu hữu hạn, phương pháp nghiên cứu và kiến thức còn hữu hạn nên chất lượng phần mềm mới dừng ở mức đáp ứng được yêu cầu về mặt nghiệp vụ</a:t>
            </a:r>
            <a:endParaRPr lang="en-US" sz="1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400" dirty="0">
                <a:solidFill>
                  <a:schemeClr val="tx1">
                    <a:lumMod val="95000"/>
                    <a:lumOff val="5000"/>
                  </a:schemeClr>
                </a:solidFill>
                <a:latin typeface="+mj-lt"/>
                <a:ea typeface="+mj-ea"/>
                <a:cs typeface="+mj-cs"/>
              </a:rPr>
              <a:t>T</a:t>
            </a:r>
            <a:r>
              <a:rPr lang="vi-VN" sz="1400" dirty="0" err="1">
                <a:solidFill>
                  <a:schemeClr val="tx1">
                    <a:lumMod val="95000"/>
                    <a:lumOff val="5000"/>
                  </a:schemeClr>
                </a:solidFill>
                <a:latin typeface="+mj-lt"/>
                <a:ea typeface="+mj-ea"/>
                <a:cs typeface="+mj-cs"/>
              </a:rPr>
              <a:t>riển</a:t>
            </a:r>
            <a:r>
              <a:rPr lang="vi-VN" sz="1400" dirty="0">
                <a:solidFill>
                  <a:schemeClr val="tx1">
                    <a:lumMod val="95000"/>
                    <a:lumOff val="5000"/>
                  </a:schemeClr>
                </a:solidFill>
                <a:latin typeface="+mj-lt"/>
                <a:ea typeface="+mj-ea"/>
                <a:cs typeface="+mj-cs"/>
              </a:rPr>
              <a:t> khai thực tế vẫn phát sinh lỗi</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và</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các</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yêu</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cầu</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về</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tính</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năng</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và</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tiện</a:t>
            </a:r>
            <a:r>
              <a:rPr lang="en-US" sz="1400" dirty="0">
                <a:solidFill>
                  <a:schemeClr val="tx1">
                    <a:lumMod val="95000"/>
                    <a:lumOff val="5000"/>
                  </a:schemeClr>
                </a:solidFill>
                <a:latin typeface="+mj-lt"/>
                <a:ea typeface="+mj-ea"/>
                <a:cs typeface="+mj-cs"/>
              </a:rPr>
              <a:t> </a:t>
            </a:r>
            <a:r>
              <a:rPr lang="en-US" sz="1400" dirty="0" err="1">
                <a:solidFill>
                  <a:schemeClr val="tx1">
                    <a:lumMod val="95000"/>
                    <a:lumOff val="5000"/>
                  </a:schemeClr>
                </a:solidFill>
                <a:latin typeface="+mj-lt"/>
                <a:ea typeface="+mj-ea"/>
                <a:cs typeface="+mj-cs"/>
              </a:rPr>
              <a:t>ích</a:t>
            </a:r>
            <a:endParaRPr lang="vi-VN" sz="14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KẾT LUẬN</a:t>
            </a:r>
          </a:p>
        </p:txBody>
      </p:sp>
      <p:sp>
        <p:nvSpPr>
          <p:cNvPr id="3" name="TextBox 8">
            <a:extLst>
              <a:ext uri="{FF2B5EF4-FFF2-40B4-BE49-F238E27FC236}">
                <a16:creationId xmlns:a16="http://schemas.microsoft.com/office/drawing/2014/main" id="{DE416105-AC88-102B-F948-FB2F0C9AE374}"/>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26/29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072364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09320"/>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2" y="667066"/>
            <a:ext cx="9857972" cy="5642254"/>
          </a:xfrm>
          <a:prstGeom prst="rect">
            <a:avLst/>
          </a:prstGeom>
          <a:noFill/>
          <a:ln>
            <a:noFill/>
          </a:ln>
        </p:spPr>
        <p:txBody>
          <a:bodyPr wrap="square">
            <a:normAutofit/>
          </a:bodyPr>
          <a:lstStyle/>
          <a:p>
            <a:pPr marL="285750" algn="just" latinLnBrk="0">
              <a:lnSpc>
                <a:spcPct val="150000"/>
              </a:lnSpc>
              <a:spcBef>
                <a:spcPct val="0"/>
              </a:spcBef>
              <a:buBlip>
                <a:blip r:embed="rId3"/>
              </a:buBlip>
              <a:defRPr/>
            </a:pPr>
            <a:r>
              <a:rPr lang="en-US" sz="1800" dirty="0" err="1">
                <a:solidFill>
                  <a:schemeClr val="tx1">
                    <a:lumMod val="95000"/>
                    <a:lumOff val="5000"/>
                  </a:schemeClr>
                </a:solidFill>
                <a:latin typeface="+mj-lt"/>
                <a:ea typeface="+mj-ea"/>
                <a:cs typeface="+mj-cs"/>
              </a:rPr>
              <a:t>Hướng</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nghiên</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cứu</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tiếp</a:t>
            </a:r>
            <a:r>
              <a:rPr lang="en-US" sz="1800" dirty="0">
                <a:solidFill>
                  <a:schemeClr val="tx1">
                    <a:lumMod val="95000"/>
                    <a:lumOff val="5000"/>
                  </a:schemeClr>
                </a:solidFill>
                <a:latin typeface="+mj-lt"/>
                <a:ea typeface="+mj-ea"/>
                <a:cs typeface="+mj-cs"/>
              </a:rPr>
              <a:t> </a:t>
            </a:r>
            <a:r>
              <a:rPr lang="en-US" sz="1800" dirty="0" err="1">
                <a:solidFill>
                  <a:schemeClr val="tx1">
                    <a:lumMod val="95000"/>
                    <a:lumOff val="5000"/>
                  </a:schemeClr>
                </a:solidFill>
                <a:latin typeface="+mj-lt"/>
                <a:ea typeface="+mj-ea"/>
                <a:cs typeface="+mj-cs"/>
              </a:rPr>
              <a:t>theo</a:t>
            </a:r>
            <a:endParaRPr lang="en-US" sz="18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Tính năng nhận dạng tài liệu phục vụ hỗ trợ người sử dụng giảm thiểu thời gian biên mục thông tin văn bản</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Tính năng nhận dạng giọng nói, hỗ trợ người dùng có thể thực hiện nhập liệu thông qua giọng nói</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Tích hợp thêm với các nhà cung cấp chứng thư số công cộng, phục vụ cho các trường dân lập</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Cập nhật thường xuyên nền tảng công nghệ</a:t>
            </a:r>
          </a:p>
          <a:p>
            <a:pPr marL="685800" lvl="1" algn="just" latinLnBrk="0">
              <a:lnSpc>
                <a:spcPct val="150000"/>
              </a:lnSpc>
              <a:spcBef>
                <a:spcPct val="0"/>
              </a:spcBef>
              <a:buBlip>
                <a:blip r:embed="rId3"/>
              </a:buBlip>
              <a:defRPr/>
            </a:pPr>
            <a:r>
              <a:rPr lang="vi-VN" sz="1400" dirty="0">
                <a:solidFill>
                  <a:schemeClr val="tx1">
                    <a:lumMod val="95000"/>
                    <a:lumOff val="5000"/>
                  </a:schemeClr>
                </a:solidFill>
                <a:latin typeface="+mj-lt"/>
                <a:ea typeface="+mj-ea"/>
                <a:cs typeface="+mj-cs"/>
              </a:rPr>
              <a:t>Tối ưu giao diện người dùng</a:t>
            </a:r>
          </a:p>
          <a:p>
            <a:pPr marL="685800" lvl="1" algn="just" latinLnBrk="0">
              <a:lnSpc>
                <a:spcPct val="150000"/>
              </a:lnSpc>
              <a:spcBef>
                <a:spcPct val="0"/>
              </a:spcBef>
              <a:buBlip>
                <a:blip r:embed="rId3"/>
              </a:buBlip>
              <a:defRPr/>
            </a:pPr>
            <a:endParaRPr lang="vi-VN" sz="10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KẾT LUẬN</a:t>
            </a:r>
          </a:p>
        </p:txBody>
      </p:sp>
      <p:sp>
        <p:nvSpPr>
          <p:cNvPr id="3" name="TextBox 8">
            <a:extLst>
              <a:ext uri="{FF2B5EF4-FFF2-40B4-BE49-F238E27FC236}">
                <a16:creationId xmlns:a16="http://schemas.microsoft.com/office/drawing/2014/main" id="{8091DDFC-4CAA-5A76-1838-342C3AE770F7}"/>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27/29</a:t>
            </a:r>
            <a:endParaRPr lang="ko-KR" altLang="en-US" sz="1400" b="1" dirty="0">
              <a:solidFill>
                <a:schemeClr val="bg1"/>
              </a:solidFill>
              <a:latin typeface="Arial" pitchFamily="34" charset="0"/>
              <a:cs typeface="Arial" pitchFamily="34" charset="0"/>
            </a:endParaRPr>
          </a:p>
        </p:txBody>
      </p:sp>
      <p:sp>
        <p:nvSpPr>
          <p:cNvPr id="5" name="TextBox 4">
            <a:extLst>
              <a:ext uri="{FF2B5EF4-FFF2-40B4-BE49-F238E27FC236}">
                <a16:creationId xmlns:a16="http://schemas.microsoft.com/office/drawing/2014/main" id="{E4B6399A-98BD-8B74-BBD2-849FC4EA3A35}"/>
              </a:ext>
            </a:extLst>
          </p:cNvPr>
          <p:cNvSpPr txBox="1"/>
          <p:nvPr/>
        </p:nvSpPr>
        <p:spPr>
          <a:xfrm>
            <a:off x="920552" y="3135442"/>
            <a:ext cx="1296144" cy="1229662"/>
          </a:xfrm>
          <a:prstGeom prst="rect">
            <a:avLst/>
          </a:prstGeom>
          <a:blipFill>
            <a:blip r:embed="rId4"/>
            <a:stretch>
              <a:fillRect/>
            </a:stretch>
          </a:blipFill>
        </p:spPr>
        <p:txBody>
          <a:bodyPr wrap="square" rtlCol="0">
            <a:spAutoFit/>
          </a:bodyPr>
          <a:lstStyle/>
          <a:p>
            <a:endParaRPr lang="en-US" dirty="0"/>
          </a:p>
        </p:txBody>
      </p:sp>
      <p:sp>
        <p:nvSpPr>
          <p:cNvPr id="6" name="TextBox 5">
            <a:extLst>
              <a:ext uri="{FF2B5EF4-FFF2-40B4-BE49-F238E27FC236}">
                <a16:creationId xmlns:a16="http://schemas.microsoft.com/office/drawing/2014/main" id="{AC3CF3E4-9716-094E-5A32-3CCC1925013F}"/>
              </a:ext>
            </a:extLst>
          </p:cNvPr>
          <p:cNvSpPr txBox="1"/>
          <p:nvPr/>
        </p:nvSpPr>
        <p:spPr>
          <a:xfrm>
            <a:off x="2648744" y="3154660"/>
            <a:ext cx="2808312" cy="1642492"/>
          </a:xfrm>
          <a:prstGeom prst="rect">
            <a:avLst/>
          </a:prstGeom>
          <a:blipFill>
            <a:blip r:embed="rId5"/>
            <a:stretch>
              <a:fillRect/>
            </a:stretch>
          </a:blipFill>
        </p:spPr>
        <p:txBody>
          <a:bodyPr wrap="square" rtlCol="0">
            <a:spAutoFit/>
          </a:bodyPr>
          <a:lstStyle/>
          <a:p>
            <a:endParaRPr lang="en-US" dirty="0"/>
          </a:p>
        </p:txBody>
      </p:sp>
      <p:sp>
        <p:nvSpPr>
          <p:cNvPr id="7" name="TextBox 6">
            <a:extLst>
              <a:ext uri="{FF2B5EF4-FFF2-40B4-BE49-F238E27FC236}">
                <a16:creationId xmlns:a16="http://schemas.microsoft.com/office/drawing/2014/main" id="{14124309-A8C4-0CB5-DAA0-9251EE39D586}"/>
              </a:ext>
            </a:extLst>
          </p:cNvPr>
          <p:cNvSpPr txBox="1"/>
          <p:nvPr/>
        </p:nvSpPr>
        <p:spPr>
          <a:xfrm>
            <a:off x="5607898" y="2557996"/>
            <a:ext cx="1371211" cy="1154891"/>
          </a:xfrm>
          <a:prstGeom prst="rect">
            <a:avLst/>
          </a:prstGeom>
          <a:blipFill>
            <a:blip r:embed="rId6"/>
            <a:stretch>
              <a:fillRect/>
            </a:stretch>
          </a:blipFill>
        </p:spPr>
        <p:txBody>
          <a:bodyPr wrap="square" rtlCol="0">
            <a:spAutoFit/>
          </a:bodyPr>
          <a:lstStyle/>
          <a:p>
            <a:endParaRPr lang="en-US" dirty="0"/>
          </a:p>
        </p:txBody>
      </p:sp>
      <p:sp>
        <p:nvSpPr>
          <p:cNvPr id="11" name="TextBox 10">
            <a:extLst>
              <a:ext uri="{FF2B5EF4-FFF2-40B4-BE49-F238E27FC236}">
                <a16:creationId xmlns:a16="http://schemas.microsoft.com/office/drawing/2014/main" id="{16F565E7-CB48-8485-8E3C-E8242787E43C}"/>
              </a:ext>
            </a:extLst>
          </p:cNvPr>
          <p:cNvSpPr txBox="1"/>
          <p:nvPr/>
        </p:nvSpPr>
        <p:spPr>
          <a:xfrm>
            <a:off x="7401272" y="2298026"/>
            <a:ext cx="2302917" cy="1877735"/>
          </a:xfrm>
          <a:prstGeom prst="rect">
            <a:avLst/>
          </a:prstGeom>
          <a:blipFill>
            <a:blip r:embed="rId7"/>
            <a:stretch>
              <a:fillRect/>
            </a:stretch>
          </a:blipFill>
        </p:spPr>
        <p:txBody>
          <a:bodyPr wrap="square" rtlCol="0">
            <a:spAutoFit/>
          </a:bodyPr>
          <a:lstStyle/>
          <a:p>
            <a:endParaRPr lang="en-US" dirty="0"/>
          </a:p>
        </p:txBody>
      </p:sp>
      <p:sp>
        <p:nvSpPr>
          <p:cNvPr id="10" name="TextBox 9">
            <a:extLst>
              <a:ext uri="{FF2B5EF4-FFF2-40B4-BE49-F238E27FC236}">
                <a16:creationId xmlns:a16="http://schemas.microsoft.com/office/drawing/2014/main" id="{D4375E8D-9492-A12E-C0CB-119287C9D1B1}"/>
              </a:ext>
            </a:extLst>
          </p:cNvPr>
          <p:cNvSpPr txBox="1"/>
          <p:nvPr/>
        </p:nvSpPr>
        <p:spPr>
          <a:xfrm>
            <a:off x="6255616" y="3621106"/>
            <a:ext cx="1296144" cy="1517694"/>
          </a:xfrm>
          <a:prstGeom prst="rect">
            <a:avLst/>
          </a:prstGeom>
          <a:blipFill>
            <a:blip r:embed="rId8"/>
            <a:stretch>
              <a:fillRect/>
            </a:stretch>
          </a:blipFill>
        </p:spPr>
        <p:txBody>
          <a:bodyPr wrap="square" rtlCol="0">
            <a:spAutoFit/>
          </a:bodyPr>
          <a:lstStyle/>
          <a:p>
            <a:endParaRPr lang="en-US" dirty="0"/>
          </a:p>
        </p:txBody>
      </p:sp>
    </p:spTree>
    <p:extLst>
      <p:ext uri="{BB962C8B-B14F-4D97-AF65-F5344CB8AC3E}">
        <p14:creationId xmlns:p14="http://schemas.microsoft.com/office/powerpoint/2010/main" val="3766586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6309320"/>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4402" y="667066"/>
            <a:ext cx="9857972" cy="2977958"/>
          </a:xfrm>
          <a:prstGeom prst="rect">
            <a:avLst/>
          </a:prstGeom>
          <a:noFill/>
          <a:ln>
            <a:noFill/>
          </a:ln>
        </p:spPr>
        <p:txBody>
          <a:bodyPr wrap="square">
            <a:normAutofit/>
          </a:bodyPr>
          <a:lstStyle/>
          <a:p>
            <a:pPr marL="285750" lvl="1" indent="-342900" algn="just" latinLnBrk="0">
              <a:lnSpc>
                <a:spcPct val="150000"/>
              </a:lnSpc>
              <a:spcBef>
                <a:spcPct val="0"/>
              </a:spcBef>
              <a:buBlip>
                <a:blip r:embed="rId3"/>
              </a:buBlip>
              <a:defRPr/>
            </a:pPr>
            <a:r>
              <a:rPr lang="en-US" sz="1600" dirty="0" err="1">
                <a:solidFill>
                  <a:schemeClr val="tx1">
                    <a:lumMod val="95000"/>
                    <a:lumOff val="5000"/>
                  </a:schemeClr>
                </a:solidFill>
                <a:latin typeface="+mj-lt"/>
                <a:ea typeface="+mj-ea"/>
                <a:cs typeface="+mj-cs"/>
              </a:rPr>
              <a:t>Tiếng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việt</a:t>
            </a:r>
            <a:endParaRPr lang="en-US" sz="16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None/>
              <a:defRPr/>
            </a:pPr>
            <a:endParaRPr lang="en-US" sz="10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TÀI LIỆU THAM KHẢO</a:t>
            </a:r>
          </a:p>
        </p:txBody>
      </p:sp>
      <p:graphicFrame>
        <p:nvGraphicFramePr>
          <p:cNvPr id="10" name="Table 10">
            <a:extLst>
              <a:ext uri="{FF2B5EF4-FFF2-40B4-BE49-F238E27FC236}">
                <a16:creationId xmlns:a16="http://schemas.microsoft.com/office/drawing/2014/main" id="{BC742434-AD0F-8015-7659-B3AAC4EA4A3D}"/>
              </a:ext>
            </a:extLst>
          </p:cNvPr>
          <p:cNvGraphicFramePr>
            <a:graphicFrameLocks noGrp="1"/>
          </p:cNvGraphicFramePr>
          <p:nvPr>
            <p:extLst>
              <p:ext uri="{D42A27DB-BD31-4B8C-83A1-F6EECF244321}">
                <p14:modId xmlns:p14="http://schemas.microsoft.com/office/powerpoint/2010/main" val="2314036522"/>
              </p:ext>
            </p:extLst>
          </p:nvPr>
        </p:nvGraphicFramePr>
        <p:xfrm>
          <a:off x="488504" y="1227666"/>
          <a:ext cx="9383870" cy="162527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2226359512"/>
                    </a:ext>
                  </a:extLst>
                </a:gridCol>
                <a:gridCol w="8735798">
                  <a:extLst>
                    <a:ext uri="{9D8B030D-6E8A-4147-A177-3AD203B41FA5}">
                      <a16:colId xmlns:a16="http://schemas.microsoft.com/office/drawing/2014/main" val="3826235832"/>
                    </a:ext>
                  </a:extLst>
                </a:gridCol>
              </a:tblGrid>
              <a:tr h="325054">
                <a:tc>
                  <a:txBody>
                    <a:bodyPr/>
                    <a:lstStyle/>
                    <a:p>
                      <a:r>
                        <a:rPr lang="en-US" sz="1000" dirty="0"/>
                        <a:t>STT</a:t>
                      </a:r>
                    </a:p>
                  </a:txBody>
                  <a:tcPr/>
                </a:tc>
                <a:tc>
                  <a:txBody>
                    <a:bodyPr/>
                    <a:lstStyle/>
                    <a:p>
                      <a:pPr algn="ctr"/>
                      <a:r>
                        <a:rPr lang="en-US" sz="1000" dirty="0" err="1"/>
                        <a:t>Tài</a:t>
                      </a:r>
                      <a:r>
                        <a:rPr lang="en-US" sz="1000" dirty="0"/>
                        <a:t> </a:t>
                      </a:r>
                      <a:r>
                        <a:rPr lang="en-US" sz="1000" dirty="0" err="1"/>
                        <a:t>liệu</a:t>
                      </a:r>
                      <a:endParaRPr lang="en-US" sz="1000" dirty="0"/>
                    </a:p>
                  </a:txBody>
                  <a:tcPr/>
                </a:tc>
                <a:extLst>
                  <a:ext uri="{0D108BD9-81ED-4DB2-BD59-A6C34878D82A}">
                    <a16:rowId xmlns:a16="http://schemas.microsoft.com/office/drawing/2014/main" val="3063919819"/>
                  </a:ext>
                </a:extLst>
              </a:tr>
              <a:tr h="325054">
                <a:tc>
                  <a:txBody>
                    <a:bodyPr/>
                    <a:lstStyle/>
                    <a:p>
                      <a:r>
                        <a:rPr lang="en-US" sz="1000" dirty="0"/>
                        <a:t>1</a:t>
                      </a:r>
                    </a:p>
                  </a:txBody>
                  <a:tcPr/>
                </a:tc>
                <a:tc>
                  <a:txBody>
                    <a:bodyPr/>
                    <a:lstStyle/>
                    <a:p>
                      <a:pPr algn="just"/>
                      <a:r>
                        <a:rPr lang="vi-VN" sz="1000" dirty="0"/>
                        <a:t>Bộ Thông tin và Truyền thông, “Cẩm nang chuyển đổi số,” trong </a:t>
                      </a:r>
                      <a:r>
                        <a:rPr lang="vi-VN" sz="1000" i="1" dirty="0"/>
                        <a:t>Chuyển đổi số </a:t>
                      </a:r>
                      <a:r>
                        <a:rPr lang="en-US" sz="1000" i="1" dirty="0" err="1"/>
                        <a:t>đem</a:t>
                      </a:r>
                      <a:r>
                        <a:rPr lang="vi-VN" sz="1000" i="1" dirty="0"/>
                        <a:t> lại lợi ích gì cho người dân</a:t>
                      </a:r>
                      <a:r>
                        <a:rPr lang="vi-VN" sz="1000" dirty="0"/>
                        <a:t>, 2021, p. 21</a:t>
                      </a:r>
                      <a:endParaRPr lang="en-US" sz="1000" dirty="0"/>
                    </a:p>
                  </a:txBody>
                  <a:tcPr/>
                </a:tc>
                <a:extLst>
                  <a:ext uri="{0D108BD9-81ED-4DB2-BD59-A6C34878D82A}">
                    <a16:rowId xmlns:a16="http://schemas.microsoft.com/office/drawing/2014/main" val="1946365573"/>
                  </a:ext>
                </a:extLst>
              </a:tr>
              <a:tr h="325054">
                <a:tc>
                  <a:txBody>
                    <a:bodyPr/>
                    <a:lstStyle/>
                    <a:p>
                      <a:r>
                        <a:rPr lang="en-US" sz="1000" dirty="0"/>
                        <a:t>2</a:t>
                      </a:r>
                    </a:p>
                  </a:txBody>
                  <a:tcPr/>
                </a:tc>
                <a:tc>
                  <a:txBody>
                    <a:bodyPr/>
                    <a:lstStyle/>
                    <a:p>
                      <a:r>
                        <a:rPr lang="en-US" sz="1000" dirty="0" err="1"/>
                        <a:t>Bộ</a:t>
                      </a:r>
                      <a:r>
                        <a:rPr lang="en-US" sz="1000" dirty="0"/>
                        <a:t> </a:t>
                      </a:r>
                      <a:r>
                        <a:rPr lang="en-US" sz="1000" dirty="0" err="1"/>
                        <a:t>Thông</a:t>
                      </a:r>
                      <a:r>
                        <a:rPr lang="en-US" sz="1000" dirty="0"/>
                        <a:t> tin </a:t>
                      </a:r>
                      <a:r>
                        <a:rPr lang="en-US" sz="1000" dirty="0" err="1"/>
                        <a:t>và</a:t>
                      </a:r>
                      <a:r>
                        <a:rPr lang="en-US" sz="1000" dirty="0"/>
                        <a:t> </a:t>
                      </a:r>
                      <a:r>
                        <a:rPr lang="en-US" sz="1000" dirty="0" err="1"/>
                        <a:t>Truyền</a:t>
                      </a:r>
                      <a:r>
                        <a:rPr lang="en-US" sz="1000" dirty="0"/>
                        <a:t> </a:t>
                      </a:r>
                      <a:r>
                        <a:rPr lang="en-US" sz="1000" dirty="0" err="1"/>
                        <a:t>thông</a:t>
                      </a:r>
                      <a:r>
                        <a:rPr lang="en-US" sz="1000" dirty="0"/>
                        <a:t>, “</a:t>
                      </a:r>
                      <a:r>
                        <a:rPr lang="en-US" sz="1000" dirty="0" err="1"/>
                        <a:t>Cẩm</a:t>
                      </a:r>
                      <a:r>
                        <a:rPr lang="en-US" sz="1000" dirty="0"/>
                        <a:t> </a:t>
                      </a:r>
                      <a:r>
                        <a:rPr lang="en-US" sz="1000" dirty="0" err="1"/>
                        <a:t>nang</a:t>
                      </a:r>
                      <a:r>
                        <a:rPr lang="en-US" sz="1000" dirty="0"/>
                        <a:t> </a:t>
                      </a:r>
                      <a:r>
                        <a:rPr lang="en-US" sz="1000" dirty="0" err="1"/>
                        <a:t>chuyển</a:t>
                      </a:r>
                      <a:r>
                        <a:rPr lang="en-US" sz="1000" dirty="0"/>
                        <a:t> </a:t>
                      </a:r>
                      <a:r>
                        <a:rPr lang="en-US" sz="1000" dirty="0" err="1"/>
                        <a:t>đổi</a:t>
                      </a:r>
                      <a:r>
                        <a:rPr lang="en-US" sz="1000" dirty="0"/>
                        <a:t> </a:t>
                      </a:r>
                      <a:r>
                        <a:rPr lang="en-US" sz="1000" dirty="0" err="1"/>
                        <a:t>số</a:t>
                      </a:r>
                      <a:r>
                        <a:rPr lang="en-US" sz="1000" dirty="0"/>
                        <a:t>,” </a:t>
                      </a:r>
                      <a:r>
                        <a:rPr lang="en-US" sz="1000" dirty="0" err="1"/>
                        <a:t>trong</a:t>
                      </a:r>
                      <a:r>
                        <a:rPr lang="en-US" sz="1000" dirty="0"/>
                        <a:t> </a:t>
                      </a:r>
                      <a:r>
                        <a:rPr lang="en-US" sz="1000" i="1" dirty="0" err="1"/>
                        <a:t>Chuyển</a:t>
                      </a:r>
                      <a:r>
                        <a:rPr lang="en-US" sz="1000" i="1" dirty="0"/>
                        <a:t> </a:t>
                      </a:r>
                      <a:r>
                        <a:rPr lang="en-US" sz="1000" i="1" dirty="0" err="1"/>
                        <a:t>đổi</a:t>
                      </a:r>
                      <a:r>
                        <a:rPr lang="en-US" sz="1000" i="1" dirty="0"/>
                        <a:t> </a:t>
                      </a:r>
                      <a:r>
                        <a:rPr lang="en-US" sz="1000" i="1" dirty="0" err="1"/>
                        <a:t>số</a:t>
                      </a:r>
                      <a:r>
                        <a:rPr lang="en-US" sz="1000" i="1" dirty="0"/>
                        <a:t> </a:t>
                      </a:r>
                      <a:r>
                        <a:rPr lang="en-US" sz="1000" i="1" dirty="0" err="1"/>
                        <a:t>là</a:t>
                      </a:r>
                      <a:r>
                        <a:rPr lang="en-US" sz="1000" i="1" dirty="0"/>
                        <a:t> </a:t>
                      </a:r>
                      <a:r>
                        <a:rPr lang="en-US" sz="1000" i="1" dirty="0" err="1"/>
                        <a:t>gì</a:t>
                      </a:r>
                      <a:r>
                        <a:rPr lang="en-US" sz="1000" dirty="0"/>
                        <a:t>, 2021, p. 76.</a:t>
                      </a:r>
                    </a:p>
                  </a:txBody>
                  <a:tcPr/>
                </a:tc>
                <a:extLst>
                  <a:ext uri="{0D108BD9-81ED-4DB2-BD59-A6C34878D82A}">
                    <a16:rowId xmlns:a16="http://schemas.microsoft.com/office/drawing/2014/main" val="2171526801"/>
                  </a:ext>
                </a:extLst>
              </a:tr>
              <a:tr h="325054">
                <a:tc>
                  <a:txBody>
                    <a:bodyPr/>
                    <a:lstStyle/>
                    <a:p>
                      <a:r>
                        <a:rPr lang="en-US" sz="1000" dirty="0"/>
                        <a:t>3</a:t>
                      </a:r>
                    </a:p>
                  </a:txBody>
                  <a:tcPr/>
                </a:tc>
                <a:tc>
                  <a:txBody>
                    <a:bodyPr/>
                    <a:lstStyle/>
                    <a:p>
                      <a:r>
                        <a:rPr lang="vi-VN" sz="1000" dirty="0"/>
                        <a:t>“</a:t>
                      </a:r>
                      <a:r>
                        <a:rPr lang="vi-VN" sz="1000" i="1" dirty="0" err="1"/>
                        <a:t>Viettel</a:t>
                      </a:r>
                      <a:r>
                        <a:rPr lang="vi-VN" sz="1000" i="1" dirty="0"/>
                        <a:t> </a:t>
                      </a:r>
                      <a:r>
                        <a:rPr lang="vi-VN" sz="1000" i="1" dirty="0" err="1"/>
                        <a:t>Solution</a:t>
                      </a:r>
                      <a:r>
                        <a:rPr lang="vi-VN" sz="1000" i="1" dirty="0"/>
                        <a:t>,” </a:t>
                      </a:r>
                      <a:r>
                        <a:rPr lang="vi-VN" sz="1000" dirty="0"/>
                        <a:t>2022. [Trực tuyến]. Địa chỉ url: </a:t>
                      </a:r>
                      <a:r>
                        <a:rPr lang="vi-VN" sz="1000" i="1" dirty="0"/>
                        <a:t>https://viettelsolution.vn/pages/quan-ly-van-ban-dieu-hanh-tac-nghiep-dien-tu-voffice</a:t>
                      </a:r>
                      <a:endParaRPr lang="en-US" sz="1000" i="1" dirty="0"/>
                    </a:p>
                  </a:txBody>
                  <a:tcPr/>
                </a:tc>
                <a:extLst>
                  <a:ext uri="{0D108BD9-81ED-4DB2-BD59-A6C34878D82A}">
                    <a16:rowId xmlns:a16="http://schemas.microsoft.com/office/drawing/2014/main" val="3949788994"/>
                  </a:ext>
                </a:extLst>
              </a:tr>
              <a:tr h="325054">
                <a:tc>
                  <a:txBody>
                    <a:bodyPr/>
                    <a:lstStyle/>
                    <a:p>
                      <a:r>
                        <a:rPr lang="en-US" sz="1000" dirty="0"/>
                        <a:t>4</a:t>
                      </a:r>
                    </a:p>
                  </a:txBody>
                  <a:tcPr/>
                </a:tc>
                <a:tc>
                  <a:txBody>
                    <a:bodyPr/>
                    <a:lstStyle/>
                    <a:p>
                      <a:r>
                        <a:rPr lang="vi-VN" sz="1000" dirty="0"/>
                        <a:t>“</a:t>
                      </a:r>
                      <a:r>
                        <a:rPr lang="vi-VN" sz="1000" i="1" dirty="0"/>
                        <a:t>VNPT,” </a:t>
                      </a:r>
                      <a:r>
                        <a:rPr lang="vi-VN" sz="1000" dirty="0"/>
                        <a:t>2022. [Trực tuyến]. Địa chỉ url: </a:t>
                      </a:r>
                      <a:r>
                        <a:rPr lang="vi-VN" sz="1000" i="1" dirty="0"/>
                        <a:t>https://vnpt.com.vn/doanh-nghiep/san-pham-dich-vu/he-thong-quan-ly-van-ban-dieu-hanh-vnpt-iofffice</a:t>
                      </a:r>
                      <a:endParaRPr lang="en-US" sz="1000" i="1" dirty="0"/>
                    </a:p>
                  </a:txBody>
                  <a:tcPr/>
                </a:tc>
                <a:extLst>
                  <a:ext uri="{0D108BD9-81ED-4DB2-BD59-A6C34878D82A}">
                    <a16:rowId xmlns:a16="http://schemas.microsoft.com/office/drawing/2014/main" val="199150956"/>
                  </a:ext>
                </a:extLst>
              </a:tr>
            </a:tbl>
          </a:graphicData>
        </a:graphic>
      </p:graphicFrame>
      <p:sp>
        <p:nvSpPr>
          <p:cNvPr id="11" name="Text Placeholder 2">
            <a:extLst>
              <a:ext uri="{FF2B5EF4-FFF2-40B4-BE49-F238E27FC236}">
                <a16:creationId xmlns:a16="http://schemas.microsoft.com/office/drawing/2014/main" id="{42D71D38-9B7C-D6AE-1549-55CBE4809425}"/>
              </a:ext>
            </a:extLst>
          </p:cNvPr>
          <p:cNvSpPr txBox="1">
            <a:spLocks/>
          </p:cNvSpPr>
          <p:nvPr/>
        </p:nvSpPr>
        <p:spPr>
          <a:xfrm>
            <a:off x="50732" y="2924944"/>
            <a:ext cx="9857972" cy="2296160"/>
          </a:xfrm>
          <a:prstGeom prst="rect">
            <a:avLst/>
          </a:prstGeom>
          <a:noFill/>
          <a:ln>
            <a:noFill/>
          </a:ln>
        </p:spPr>
        <p:txBody>
          <a:bodyPr wrap="square">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342900" algn="just" latinLnBrk="0">
              <a:lnSpc>
                <a:spcPct val="150000"/>
              </a:lnSpc>
              <a:spcBef>
                <a:spcPct val="0"/>
              </a:spcBef>
              <a:buFont typeface="Arial" pitchFamily="34" charset="0"/>
              <a:buBlip>
                <a:blip r:embed="rId3"/>
              </a:buBlip>
              <a:defRPr/>
            </a:pPr>
            <a:r>
              <a:rPr lang="en-US" sz="1600" dirty="0" err="1">
                <a:solidFill>
                  <a:schemeClr val="tx1">
                    <a:lumMod val="95000"/>
                    <a:lumOff val="5000"/>
                  </a:schemeClr>
                </a:solidFill>
                <a:latin typeface="+mj-lt"/>
                <a:ea typeface="+mj-ea"/>
                <a:cs typeface="+mj-cs"/>
              </a:rPr>
              <a:t>Tiếng</a:t>
            </a:r>
            <a:r>
              <a:rPr lang="en-US" sz="1600" dirty="0">
                <a:solidFill>
                  <a:schemeClr val="tx1">
                    <a:lumMod val="95000"/>
                    <a:lumOff val="5000"/>
                  </a:schemeClr>
                </a:solidFill>
                <a:latin typeface="+mj-lt"/>
                <a:ea typeface="+mj-ea"/>
                <a:cs typeface="+mj-cs"/>
              </a:rPr>
              <a:t> Anh</a:t>
            </a:r>
          </a:p>
          <a:p>
            <a:pPr marL="400050" lvl="1" indent="0" algn="just" latinLnBrk="0">
              <a:lnSpc>
                <a:spcPct val="150000"/>
              </a:lnSpc>
              <a:spcBef>
                <a:spcPct val="0"/>
              </a:spcBef>
              <a:buFont typeface="Arial" pitchFamily="34" charset="0"/>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Font typeface="Arial" pitchFamily="34" charset="0"/>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Font typeface="Arial" pitchFamily="34" charset="0"/>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Font typeface="Arial" pitchFamily="34" charset="0"/>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Font typeface="Arial" pitchFamily="34" charset="0"/>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Font typeface="Arial" pitchFamily="34" charset="0"/>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Font typeface="Arial" pitchFamily="34" charset="0"/>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Font typeface="Arial" pitchFamily="34" charset="0"/>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Font typeface="Arial" pitchFamily="34" charset="0"/>
              <a:buNone/>
              <a:defRPr/>
            </a:pPr>
            <a:endParaRPr lang="en-US" sz="1000" dirty="0">
              <a:solidFill>
                <a:schemeClr val="tx1">
                  <a:lumMod val="95000"/>
                  <a:lumOff val="5000"/>
                </a:schemeClr>
              </a:solidFill>
              <a:latin typeface="+mj-lt"/>
              <a:ea typeface="+mj-ea"/>
              <a:cs typeface="+mj-cs"/>
            </a:endParaRPr>
          </a:p>
          <a:p>
            <a:pPr marL="400050" lvl="1" indent="0" algn="just" latinLnBrk="0">
              <a:lnSpc>
                <a:spcPct val="150000"/>
              </a:lnSpc>
              <a:spcBef>
                <a:spcPct val="0"/>
              </a:spcBef>
              <a:buFont typeface="Arial" pitchFamily="34" charset="0"/>
              <a:buNone/>
              <a:defRPr/>
            </a:pPr>
            <a:endParaRPr lang="en-US" sz="1000" dirty="0">
              <a:solidFill>
                <a:schemeClr val="tx1">
                  <a:lumMod val="95000"/>
                  <a:lumOff val="5000"/>
                </a:schemeClr>
              </a:solidFill>
              <a:latin typeface="+mj-lt"/>
              <a:ea typeface="+mj-ea"/>
              <a:cs typeface="+mj-cs"/>
            </a:endParaRPr>
          </a:p>
        </p:txBody>
      </p:sp>
      <p:graphicFrame>
        <p:nvGraphicFramePr>
          <p:cNvPr id="12" name="Table 10">
            <a:extLst>
              <a:ext uri="{FF2B5EF4-FFF2-40B4-BE49-F238E27FC236}">
                <a16:creationId xmlns:a16="http://schemas.microsoft.com/office/drawing/2014/main" id="{38B9B3AC-FF79-2B40-AD6B-1F667C6E9693}"/>
              </a:ext>
            </a:extLst>
          </p:cNvPr>
          <p:cNvGraphicFramePr>
            <a:graphicFrameLocks noGrp="1"/>
          </p:cNvGraphicFramePr>
          <p:nvPr>
            <p:extLst>
              <p:ext uri="{D42A27DB-BD31-4B8C-83A1-F6EECF244321}">
                <p14:modId xmlns:p14="http://schemas.microsoft.com/office/powerpoint/2010/main" val="1390916722"/>
              </p:ext>
            </p:extLst>
          </p:nvPr>
        </p:nvGraphicFramePr>
        <p:xfrm>
          <a:off x="460492" y="3429000"/>
          <a:ext cx="9383870" cy="264668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2226359512"/>
                    </a:ext>
                  </a:extLst>
                </a:gridCol>
                <a:gridCol w="8735798">
                  <a:extLst>
                    <a:ext uri="{9D8B030D-6E8A-4147-A177-3AD203B41FA5}">
                      <a16:colId xmlns:a16="http://schemas.microsoft.com/office/drawing/2014/main" val="3826235832"/>
                    </a:ext>
                  </a:extLst>
                </a:gridCol>
              </a:tblGrid>
              <a:tr h="370840">
                <a:tc>
                  <a:txBody>
                    <a:bodyPr/>
                    <a:lstStyle/>
                    <a:p>
                      <a:r>
                        <a:rPr lang="en-US" sz="1000" dirty="0"/>
                        <a:t>STT</a:t>
                      </a:r>
                    </a:p>
                  </a:txBody>
                  <a:tcPr/>
                </a:tc>
                <a:tc>
                  <a:txBody>
                    <a:bodyPr/>
                    <a:lstStyle/>
                    <a:p>
                      <a:pPr algn="ctr"/>
                      <a:r>
                        <a:rPr lang="en-US" sz="1000" dirty="0" err="1"/>
                        <a:t>Tài</a:t>
                      </a:r>
                      <a:r>
                        <a:rPr lang="en-US" sz="1000" dirty="0"/>
                        <a:t> </a:t>
                      </a:r>
                      <a:r>
                        <a:rPr lang="en-US" sz="1000" dirty="0" err="1"/>
                        <a:t>liệu</a:t>
                      </a:r>
                      <a:endParaRPr lang="en-US" sz="1000" dirty="0"/>
                    </a:p>
                  </a:txBody>
                  <a:tcPr/>
                </a:tc>
                <a:extLst>
                  <a:ext uri="{0D108BD9-81ED-4DB2-BD59-A6C34878D82A}">
                    <a16:rowId xmlns:a16="http://schemas.microsoft.com/office/drawing/2014/main" val="3063919819"/>
                  </a:ext>
                </a:extLst>
              </a:tr>
              <a:tr h="370840">
                <a:tc>
                  <a:txBody>
                    <a:bodyPr/>
                    <a:lstStyle/>
                    <a:p>
                      <a:r>
                        <a:rPr lang="en-US" sz="1000" dirty="0"/>
                        <a:t>5</a:t>
                      </a:r>
                    </a:p>
                  </a:txBody>
                  <a:tcPr/>
                </a:tc>
                <a:tc>
                  <a:txBody>
                    <a:bodyPr/>
                    <a:lstStyle/>
                    <a:p>
                      <a:pPr algn="just"/>
                      <a:r>
                        <a:rPr lang="vi-VN" sz="1000" dirty="0"/>
                        <a:t>"</a:t>
                      </a:r>
                      <a:r>
                        <a:rPr lang="vi-VN" sz="1000" i="1" dirty="0" err="1"/>
                        <a:t>Database</a:t>
                      </a:r>
                      <a:r>
                        <a:rPr lang="vi-VN" sz="1000" i="1" dirty="0"/>
                        <a:t> | </a:t>
                      </a:r>
                      <a:r>
                        <a:rPr lang="vi-VN" sz="1000" i="1" dirty="0" err="1"/>
                        <a:t>Oracle</a:t>
                      </a:r>
                      <a:r>
                        <a:rPr lang="vi-VN" sz="1000" i="1" dirty="0"/>
                        <a:t>," </a:t>
                      </a:r>
                      <a:r>
                        <a:rPr lang="vi-VN" sz="1000" dirty="0" err="1"/>
                        <a:t>Oracle</a:t>
                      </a:r>
                      <a:r>
                        <a:rPr lang="vi-VN" sz="1000" dirty="0"/>
                        <a:t> </a:t>
                      </a:r>
                      <a:r>
                        <a:rPr lang="vi-VN" sz="1000" dirty="0" err="1"/>
                        <a:t>Corporation</a:t>
                      </a:r>
                      <a:r>
                        <a:rPr lang="vi-VN" sz="1000" dirty="0"/>
                        <a:t>, 16 11 2022. [Trực tuyến]. Địa chỉ url: </a:t>
                      </a:r>
                      <a:r>
                        <a:rPr lang="vi-VN" sz="1000" i="1" dirty="0"/>
                        <a:t>https://www.oracle.com/database/. </a:t>
                      </a:r>
                      <a:r>
                        <a:rPr lang="vi-VN" sz="1000" dirty="0"/>
                        <a:t>[Truy cập 1 12 2022]</a:t>
                      </a:r>
                      <a:endParaRPr lang="en-US" sz="1000" dirty="0"/>
                    </a:p>
                  </a:txBody>
                  <a:tcPr/>
                </a:tc>
                <a:extLst>
                  <a:ext uri="{0D108BD9-81ED-4DB2-BD59-A6C34878D82A}">
                    <a16:rowId xmlns:a16="http://schemas.microsoft.com/office/drawing/2014/main" val="1946365573"/>
                  </a:ext>
                </a:extLst>
              </a:tr>
              <a:tr h="370840">
                <a:tc>
                  <a:txBody>
                    <a:bodyPr/>
                    <a:lstStyle/>
                    <a:p>
                      <a:r>
                        <a:rPr lang="en-US" sz="1000" dirty="0"/>
                        <a:t>6</a:t>
                      </a:r>
                    </a:p>
                  </a:txBody>
                  <a:tcPr/>
                </a:tc>
                <a:tc>
                  <a:txBody>
                    <a:bodyPr/>
                    <a:lstStyle/>
                    <a:p>
                      <a:r>
                        <a:rPr lang="en-US" sz="1000" dirty="0"/>
                        <a:t>"</a:t>
                      </a:r>
                      <a:r>
                        <a:rPr lang="en-US" sz="1000" i="1" dirty="0"/>
                        <a:t>MySQL Documentation</a:t>
                      </a:r>
                      <a:r>
                        <a:rPr lang="en-US" sz="1000" dirty="0"/>
                        <a:t>," Oracle Corporation, [</a:t>
                      </a:r>
                      <a:r>
                        <a:rPr lang="en-US" sz="1000" dirty="0" err="1"/>
                        <a:t>Trực</a:t>
                      </a:r>
                      <a:r>
                        <a:rPr lang="en-US" sz="1000" dirty="0"/>
                        <a:t> </a:t>
                      </a:r>
                      <a:r>
                        <a:rPr lang="en-US" sz="1000" dirty="0" err="1"/>
                        <a:t>tuyến</a:t>
                      </a:r>
                      <a:r>
                        <a:rPr lang="en-US" sz="1000" dirty="0"/>
                        <a:t>]. </a:t>
                      </a:r>
                      <a:r>
                        <a:rPr lang="en-US" sz="1000" dirty="0" err="1"/>
                        <a:t>Địa</a:t>
                      </a:r>
                      <a:r>
                        <a:rPr lang="en-US" sz="1000" dirty="0"/>
                        <a:t> </a:t>
                      </a:r>
                      <a:r>
                        <a:rPr lang="en-US" sz="1000" dirty="0" err="1"/>
                        <a:t>chỉ</a:t>
                      </a:r>
                      <a:r>
                        <a:rPr lang="en-US" sz="1000" dirty="0"/>
                        <a:t> url: https://dev.mysql.com/doc/. [</a:t>
                      </a:r>
                      <a:r>
                        <a:rPr lang="en-US" sz="1000" dirty="0" err="1"/>
                        <a:t>Truy</a:t>
                      </a:r>
                      <a:r>
                        <a:rPr lang="en-US" sz="1000" dirty="0"/>
                        <a:t> </a:t>
                      </a:r>
                      <a:r>
                        <a:rPr lang="en-US" sz="1000" dirty="0" err="1"/>
                        <a:t>cập</a:t>
                      </a:r>
                      <a:r>
                        <a:rPr lang="en-US" sz="1000" dirty="0"/>
                        <a:t> 1 12 2022]</a:t>
                      </a:r>
                    </a:p>
                  </a:txBody>
                  <a:tcPr/>
                </a:tc>
                <a:extLst>
                  <a:ext uri="{0D108BD9-81ED-4DB2-BD59-A6C34878D82A}">
                    <a16:rowId xmlns:a16="http://schemas.microsoft.com/office/drawing/2014/main" val="2171526801"/>
                  </a:ext>
                </a:extLst>
              </a:tr>
              <a:tr h="370840">
                <a:tc>
                  <a:txBody>
                    <a:bodyPr/>
                    <a:lstStyle/>
                    <a:p>
                      <a:r>
                        <a:rPr lang="en-US" sz="1000" dirty="0"/>
                        <a:t>7</a:t>
                      </a:r>
                    </a:p>
                  </a:txBody>
                  <a:tcPr/>
                </a:tc>
                <a:tc>
                  <a:txBody>
                    <a:bodyPr/>
                    <a:lstStyle/>
                    <a:p>
                      <a:r>
                        <a:rPr lang="vi-VN" sz="1000" dirty="0"/>
                        <a:t>"</a:t>
                      </a:r>
                      <a:r>
                        <a:rPr lang="vi-VN" sz="1000" i="1" dirty="0"/>
                        <a:t>SQL Server 2019 | Microsoft," </a:t>
                      </a:r>
                      <a:r>
                        <a:rPr lang="vi-VN" sz="1000" dirty="0"/>
                        <a:t>Microsoft </a:t>
                      </a:r>
                      <a:r>
                        <a:rPr lang="vi-VN" sz="1000" dirty="0" err="1"/>
                        <a:t>Corporation</a:t>
                      </a:r>
                      <a:r>
                        <a:rPr lang="vi-VN" sz="1000" dirty="0"/>
                        <a:t>, [Trực tuyến]. Địa chỉ url: </a:t>
                      </a:r>
                      <a:r>
                        <a:rPr lang="vi-VN" sz="1000" i="1" dirty="0"/>
                        <a:t>https://www.microsoft.com/en-in/sql-server/sql-server-2019</a:t>
                      </a:r>
                      <a:r>
                        <a:rPr lang="vi-VN" sz="1000" dirty="0"/>
                        <a:t>. [Truy cập 1 12 2022]</a:t>
                      </a:r>
                      <a:endParaRPr lang="en-US" sz="1000" i="1" dirty="0"/>
                    </a:p>
                  </a:txBody>
                  <a:tcPr/>
                </a:tc>
                <a:extLst>
                  <a:ext uri="{0D108BD9-81ED-4DB2-BD59-A6C34878D82A}">
                    <a16:rowId xmlns:a16="http://schemas.microsoft.com/office/drawing/2014/main" val="3949788994"/>
                  </a:ext>
                </a:extLst>
              </a:tr>
              <a:tr h="370840">
                <a:tc>
                  <a:txBody>
                    <a:bodyPr/>
                    <a:lstStyle/>
                    <a:p>
                      <a:r>
                        <a:rPr lang="en-US" sz="1000" dirty="0"/>
                        <a:t>8</a:t>
                      </a:r>
                    </a:p>
                  </a:txBody>
                  <a:tcPr/>
                </a:tc>
                <a:tc>
                  <a:txBody>
                    <a:bodyPr/>
                    <a:lstStyle/>
                    <a:p>
                      <a:r>
                        <a:rPr lang="vi-VN" sz="1000" dirty="0"/>
                        <a:t>"</a:t>
                      </a:r>
                      <a:r>
                        <a:rPr lang="vi-VN" sz="1000" i="1" dirty="0"/>
                        <a:t>ASP.NET | </a:t>
                      </a:r>
                      <a:r>
                        <a:rPr lang="vi-VN" sz="1000" i="1" dirty="0" err="1"/>
                        <a:t>Open-source</a:t>
                      </a:r>
                      <a:r>
                        <a:rPr lang="vi-VN" sz="1000" i="1" dirty="0"/>
                        <a:t> </a:t>
                      </a:r>
                      <a:r>
                        <a:rPr lang="vi-VN" sz="1000" i="1" dirty="0" err="1"/>
                        <a:t>web</a:t>
                      </a:r>
                      <a:r>
                        <a:rPr lang="vi-VN" sz="1000" i="1" dirty="0"/>
                        <a:t> </a:t>
                      </a:r>
                      <a:r>
                        <a:rPr lang="vi-VN" sz="1000" i="1" dirty="0" err="1"/>
                        <a:t>framework</a:t>
                      </a:r>
                      <a:r>
                        <a:rPr lang="vi-VN" sz="1000" i="1" dirty="0"/>
                        <a:t> </a:t>
                      </a:r>
                      <a:r>
                        <a:rPr lang="vi-VN" sz="1000" i="1" dirty="0" err="1"/>
                        <a:t>for</a:t>
                      </a:r>
                      <a:r>
                        <a:rPr lang="vi-VN" sz="1000" i="1" dirty="0"/>
                        <a:t> .NET," </a:t>
                      </a:r>
                      <a:r>
                        <a:rPr lang="vi-VN" sz="1000" dirty="0"/>
                        <a:t>Microsoft </a:t>
                      </a:r>
                      <a:r>
                        <a:rPr lang="vi-VN" sz="1000" dirty="0" err="1"/>
                        <a:t>Corporation</a:t>
                      </a:r>
                      <a:r>
                        <a:rPr lang="vi-VN" sz="1000" dirty="0"/>
                        <a:t>, [Trực tuyến]. Địa chỉ url: </a:t>
                      </a:r>
                      <a:r>
                        <a:rPr lang="vi-VN" sz="1000" i="1" dirty="0"/>
                        <a:t>https://dotnet.microsoft.com/en-us/apps/aspnet</a:t>
                      </a:r>
                      <a:r>
                        <a:rPr lang="vi-VN" sz="1000" dirty="0"/>
                        <a:t>. [Truy cập 1 12 2022]</a:t>
                      </a:r>
                      <a:endParaRPr lang="en-US" sz="1000" i="1" dirty="0"/>
                    </a:p>
                  </a:txBody>
                  <a:tcPr/>
                </a:tc>
                <a:extLst>
                  <a:ext uri="{0D108BD9-81ED-4DB2-BD59-A6C34878D82A}">
                    <a16:rowId xmlns:a16="http://schemas.microsoft.com/office/drawing/2014/main" val="199150956"/>
                  </a:ext>
                </a:extLst>
              </a:tr>
              <a:tr h="370840">
                <a:tc>
                  <a:txBody>
                    <a:bodyPr/>
                    <a:lstStyle/>
                    <a:p>
                      <a:r>
                        <a:rPr lang="en-US" sz="1000" dirty="0"/>
                        <a:t>9</a:t>
                      </a:r>
                    </a:p>
                  </a:txBody>
                  <a:tcPr/>
                </a:tc>
                <a:tc>
                  <a:txBody>
                    <a:bodyPr/>
                    <a:lstStyle/>
                    <a:p>
                      <a:r>
                        <a:rPr lang="en-US" sz="1000" i="1" dirty="0"/>
                        <a:t>"Java Documentation - Get Started," Oracle Corporation, [</a:t>
                      </a:r>
                      <a:r>
                        <a:rPr lang="en-US" sz="1000" i="1" dirty="0" err="1"/>
                        <a:t>Trực</a:t>
                      </a:r>
                      <a:r>
                        <a:rPr lang="en-US" sz="1000" i="1" dirty="0"/>
                        <a:t> </a:t>
                      </a:r>
                      <a:r>
                        <a:rPr lang="en-US" sz="1000" i="1" dirty="0" err="1"/>
                        <a:t>tuyến</a:t>
                      </a:r>
                      <a:r>
                        <a:rPr lang="en-US" sz="1000" i="1" dirty="0"/>
                        <a:t>]. </a:t>
                      </a:r>
                      <a:r>
                        <a:rPr lang="en-US" sz="1000" i="1" dirty="0" err="1"/>
                        <a:t>Địa</a:t>
                      </a:r>
                      <a:r>
                        <a:rPr lang="en-US" sz="1000" i="1" dirty="0"/>
                        <a:t> </a:t>
                      </a:r>
                      <a:r>
                        <a:rPr lang="en-US" sz="1000" i="1" dirty="0" err="1"/>
                        <a:t>chỉ</a:t>
                      </a:r>
                      <a:r>
                        <a:rPr lang="en-US" sz="1000" i="1" dirty="0"/>
                        <a:t> url: https://docs.oracle.com/en/java/. [</a:t>
                      </a:r>
                      <a:r>
                        <a:rPr lang="en-US" sz="1000" i="1" dirty="0" err="1"/>
                        <a:t>Truy</a:t>
                      </a:r>
                      <a:r>
                        <a:rPr lang="en-US" sz="1000" i="1" dirty="0"/>
                        <a:t> </a:t>
                      </a:r>
                      <a:r>
                        <a:rPr lang="en-US" sz="1000" i="1" dirty="0" err="1"/>
                        <a:t>cập</a:t>
                      </a:r>
                      <a:r>
                        <a:rPr lang="en-US" sz="1000" i="1" dirty="0"/>
                        <a:t> 1 12 2022]</a:t>
                      </a:r>
                    </a:p>
                  </a:txBody>
                  <a:tcPr/>
                </a:tc>
                <a:extLst>
                  <a:ext uri="{0D108BD9-81ED-4DB2-BD59-A6C34878D82A}">
                    <a16:rowId xmlns:a16="http://schemas.microsoft.com/office/drawing/2014/main" val="1813090402"/>
                  </a:ext>
                </a:extLst>
              </a:tr>
              <a:tr h="370840">
                <a:tc>
                  <a:txBody>
                    <a:bodyPr/>
                    <a:lstStyle/>
                    <a:p>
                      <a:r>
                        <a:rPr lang="en-US" sz="1000" dirty="0"/>
                        <a:t>10</a:t>
                      </a:r>
                    </a:p>
                  </a:txBody>
                  <a:tcPr/>
                </a:tc>
                <a:tc>
                  <a:txBody>
                    <a:bodyPr/>
                    <a:lstStyle/>
                    <a:p>
                      <a:r>
                        <a:rPr lang="en-US" sz="1000" i="1" dirty="0"/>
                        <a:t>"PHP: Documentation," The PHP Group, [</a:t>
                      </a:r>
                      <a:r>
                        <a:rPr lang="en-US" sz="1000" i="1" dirty="0" err="1"/>
                        <a:t>Trực</a:t>
                      </a:r>
                      <a:r>
                        <a:rPr lang="en-US" sz="1000" i="1" dirty="0"/>
                        <a:t> </a:t>
                      </a:r>
                      <a:r>
                        <a:rPr lang="en-US" sz="1000" i="1" dirty="0" err="1"/>
                        <a:t>tuyến</a:t>
                      </a:r>
                      <a:r>
                        <a:rPr lang="en-US" sz="1000" i="1" dirty="0"/>
                        <a:t>]. </a:t>
                      </a:r>
                      <a:r>
                        <a:rPr lang="en-US" sz="1000" i="1" dirty="0" err="1"/>
                        <a:t>Địa</a:t>
                      </a:r>
                      <a:r>
                        <a:rPr lang="en-US" sz="1000" i="1" dirty="0"/>
                        <a:t> </a:t>
                      </a:r>
                      <a:r>
                        <a:rPr lang="en-US" sz="1000" i="1" dirty="0" err="1"/>
                        <a:t>chỉ</a:t>
                      </a:r>
                      <a:r>
                        <a:rPr lang="en-US" sz="1000" i="1" dirty="0"/>
                        <a:t> url: https://www.php.net/docs.php. [</a:t>
                      </a:r>
                      <a:r>
                        <a:rPr lang="en-US" sz="1000" i="1" dirty="0" err="1"/>
                        <a:t>Truy</a:t>
                      </a:r>
                      <a:r>
                        <a:rPr lang="en-US" sz="1000" i="1" dirty="0"/>
                        <a:t> </a:t>
                      </a:r>
                      <a:r>
                        <a:rPr lang="en-US" sz="1000" i="1" dirty="0" err="1"/>
                        <a:t>cập</a:t>
                      </a:r>
                      <a:r>
                        <a:rPr lang="en-US" sz="1000" i="1" dirty="0"/>
                        <a:t> 1 12 2022]</a:t>
                      </a:r>
                    </a:p>
                  </a:txBody>
                  <a:tcPr/>
                </a:tc>
                <a:extLst>
                  <a:ext uri="{0D108BD9-81ED-4DB2-BD59-A6C34878D82A}">
                    <a16:rowId xmlns:a16="http://schemas.microsoft.com/office/drawing/2014/main" val="2458676725"/>
                  </a:ext>
                </a:extLst>
              </a:tr>
            </a:tbl>
          </a:graphicData>
        </a:graphic>
      </p:graphicFrame>
      <p:sp>
        <p:nvSpPr>
          <p:cNvPr id="13" name="TextBox 8">
            <a:extLst>
              <a:ext uri="{FF2B5EF4-FFF2-40B4-BE49-F238E27FC236}">
                <a16:creationId xmlns:a16="http://schemas.microsoft.com/office/drawing/2014/main" id="{D00B21F1-AFF4-A2AD-AB27-C2706AD5A2AF}"/>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28/29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00460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0" y="0"/>
            <a:ext cx="9906000" cy="6381328"/>
          </a:xfrm>
        </p:spPr>
      </p:sp>
      <p:sp>
        <p:nvSpPr>
          <p:cNvPr id="3" name="Text Placeholder 2"/>
          <p:cNvSpPr>
            <a:spLocks noGrp="1"/>
          </p:cNvSpPr>
          <p:nvPr>
            <p:ph type="body" sz="quarter" idx="4294967295"/>
          </p:nvPr>
        </p:nvSpPr>
        <p:spPr>
          <a:xfrm>
            <a:off x="0" y="766763"/>
            <a:ext cx="9906000" cy="5614987"/>
          </a:xfrm>
          <a:prstGeom prst="rect">
            <a:avLst/>
          </a:prstGeom>
          <a:blipFill dpi="0" rotWithShape="1">
            <a:blip r:embed="rId3">
              <a:alphaModFix amt="50000"/>
              <a:extLst>
                <a:ext uri="{837473B0-CC2E-450A-ABE3-18F120FF3D39}">
                  <a1611:picAttrSrcUrl xmlns:a1611="http://schemas.microsoft.com/office/drawing/2016/11/main" r:id="rId4"/>
                </a:ext>
              </a:extLst>
            </a:blip>
            <a:srcRect/>
            <a:stretch>
              <a:fillRect/>
            </a:stretch>
          </a:blipFill>
        </p:spPr>
        <p:txBody>
          <a:bodyPr wrap="square">
            <a:normAutofit fontScale="92500" lnSpcReduction="10000"/>
          </a:bodyPr>
          <a:lstStyle/>
          <a:p>
            <a:pPr marL="285750" marR="0" indent="-285750" algn="just" latinLnBrk="0">
              <a:lnSpc>
                <a:spcPct val="170000"/>
              </a:lnSpc>
              <a:spcBef>
                <a:spcPct val="0"/>
              </a:spcBef>
              <a:spcAft>
                <a:spcPts val="0"/>
              </a:spcAft>
              <a:buBlip>
                <a:blip r:embed="rId5"/>
              </a:buBlip>
              <a:defRPr/>
            </a:pPr>
            <a:r>
              <a:rPr lang="en-US" sz="2000" dirty="0" err="1">
                <a:solidFill>
                  <a:schemeClr val="tx1">
                    <a:lumMod val="95000"/>
                    <a:lumOff val="5000"/>
                  </a:schemeClr>
                </a:solidFill>
                <a:latin typeface="+mj-lt"/>
                <a:ea typeface="+mj-ea"/>
                <a:cs typeface="+mj-cs"/>
              </a:rPr>
              <a:t>Em</a:t>
            </a:r>
            <a:r>
              <a:rPr lang="vi-VN" sz="2000" dirty="0">
                <a:solidFill>
                  <a:schemeClr val="tx1">
                    <a:lumMod val="95000"/>
                    <a:lumOff val="5000"/>
                  </a:schemeClr>
                </a:solidFill>
                <a:latin typeface="+mj-lt"/>
                <a:ea typeface="+mj-ea"/>
                <a:cs typeface="+mj-cs"/>
              </a:rPr>
              <a:t> xin bày tỏ lòng kính trọng và lòng biết ơn sâu sắc tới thầy giáo </a:t>
            </a:r>
            <a:r>
              <a:rPr lang="vi-VN" sz="2000" b="1" dirty="0">
                <a:solidFill>
                  <a:schemeClr val="tx1">
                    <a:lumMod val="95000"/>
                    <a:lumOff val="5000"/>
                  </a:schemeClr>
                </a:solidFill>
                <a:latin typeface="+mj-lt"/>
                <a:ea typeface="+mj-ea"/>
                <a:cs typeface="+mj-cs"/>
              </a:rPr>
              <a:t>PGS.TS Nguyễn Việt Anh</a:t>
            </a:r>
            <a:r>
              <a:rPr lang="vi-VN" sz="2000" dirty="0">
                <a:solidFill>
                  <a:schemeClr val="tx1">
                    <a:lumMod val="95000"/>
                    <a:lumOff val="5000"/>
                  </a:schemeClr>
                </a:solidFill>
                <a:latin typeface="+mj-lt"/>
                <a:ea typeface="+mj-ea"/>
                <a:cs typeface="+mj-cs"/>
              </a:rPr>
              <a:t>, người đã tận tình hướng dẫn, chỉ bảo và cung cấp những tài liệu rất hữu ích để tôi có thể hoàn thành luận văn.</a:t>
            </a:r>
          </a:p>
          <a:p>
            <a:pPr marL="285750" marR="0" indent="-285750" algn="just" latinLnBrk="0">
              <a:lnSpc>
                <a:spcPct val="170000"/>
              </a:lnSpc>
              <a:spcBef>
                <a:spcPct val="0"/>
              </a:spcBef>
              <a:spcAft>
                <a:spcPts val="0"/>
              </a:spcAft>
              <a:buBlip>
                <a:blip r:embed="rId5"/>
              </a:buBlip>
              <a:defRPr/>
            </a:pPr>
            <a:r>
              <a:rPr lang="en-US" sz="2000" dirty="0" err="1">
                <a:solidFill>
                  <a:schemeClr val="tx1">
                    <a:lumMod val="95000"/>
                    <a:lumOff val="5000"/>
                  </a:schemeClr>
                </a:solidFill>
                <a:latin typeface="+mj-lt"/>
                <a:ea typeface="+mj-ea"/>
                <a:cs typeface="+mj-cs"/>
              </a:rPr>
              <a:t>Em</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xin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cảm</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ơn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các</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thầy</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trong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hội</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đồng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bảo</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vệ</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và</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quý</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vị</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đại</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biểu</a:t>
            </a:r>
            <a:r>
              <a:rPr lang="en-US" sz="2000" dirty="0">
                <a:solidFill>
                  <a:schemeClr val="tx1">
                    <a:lumMod val="95000"/>
                    <a:lumOff val="5000"/>
                  </a:schemeClr>
                </a:solidFill>
                <a:latin typeface="+mj-lt"/>
                <a:ea typeface="+mj-ea"/>
                <a:cs typeface="+mj-cs"/>
              </a:rPr>
              <a:t>.</a:t>
            </a:r>
          </a:p>
          <a:p>
            <a:pPr marL="285750" marR="0" indent="-285750" algn="just" latinLnBrk="0">
              <a:lnSpc>
                <a:spcPct val="170000"/>
              </a:lnSpc>
              <a:spcBef>
                <a:spcPct val="0"/>
              </a:spcBef>
              <a:spcAft>
                <a:spcPts val="0"/>
              </a:spcAft>
              <a:buBlip>
                <a:blip r:embed="rId5"/>
              </a:buBlip>
              <a:defRPr/>
            </a:pPr>
            <a:r>
              <a:rPr lang="en-US" sz="2000" dirty="0" err="1">
                <a:solidFill>
                  <a:schemeClr val="tx1">
                    <a:lumMod val="95000"/>
                    <a:lumOff val="5000"/>
                  </a:schemeClr>
                </a:solidFill>
                <a:latin typeface="+mj-lt"/>
                <a:ea typeface="+mj-ea"/>
                <a:cs typeface="+mj-cs"/>
              </a:rPr>
              <a:t>Em</a:t>
            </a:r>
            <a:r>
              <a:rPr lang="vi-VN" sz="2000" dirty="0">
                <a:solidFill>
                  <a:schemeClr val="tx1">
                    <a:lumMod val="95000"/>
                    <a:lumOff val="5000"/>
                  </a:schemeClr>
                </a:solidFill>
                <a:latin typeface="+mj-lt"/>
                <a:ea typeface="+mj-ea"/>
                <a:cs typeface="+mj-cs"/>
              </a:rPr>
              <a:t> cũng xin cảm ơn Ban giám hiệu Trường Đại học Hòa Bình, Viện Đào tạo sau đại học – Trường Đại học Hòa Bình đã tạo điều kiện giúp đỡ tôi về mọi mặt trong suốt quá trình học tập và thực hiện luận văn.</a:t>
            </a:r>
          </a:p>
          <a:p>
            <a:pPr marL="285750" marR="0" indent="-285750" algn="just" latinLnBrk="0">
              <a:lnSpc>
                <a:spcPct val="170000"/>
              </a:lnSpc>
              <a:spcBef>
                <a:spcPct val="0"/>
              </a:spcBef>
              <a:spcAft>
                <a:spcPts val="0"/>
              </a:spcAft>
              <a:buBlip>
                <a:blip r:embed="rId5"/>
              </a:buBlip>
              <a:defRPr/>
            </a:pPr>
            <a:r>
              <a:rPr lang="en-US" sz="2000" dirty="0" err="1">
                <a:solidFill>
                  <a:schemeClr val="tx1">
                    <a:lumMod val="95000"/>
                    <a:lumOff val="5000"/>
                  </a:schemeClr>
                </a:solidFill>
                <a:latin typeface="+mj-lt"/>
                <a:ea typeface="+mj-ea"/>
                <a:cs typeface="+mj-cs"/>
              </a:rPr>
              <a:t>Em</a:t>
            </a:r>
            <a:r>
              <a:rPr lang="vi-VN" sz="2000" dirty="0">
                <a:solidFill>
                  <a:schemeClr val="tx1">
                    <a:lumMod val="95000"/>
                    <a:lumOff val="5000"/>
                  </a:schemeClr>
                </a:solidFill>
                <a:latin typeface="+mj-lt"/>
                <a:ea typeface="+mj-ea"/>
                <a:cs typeface="+mj-cs"/>
              </a:rPr>
              <a:t> xin bày tỏ lòng biết ơn tới các thầy, cô giáo đã giảng dạy, truyền đạt kiến thức và phương pháp nghiên cứu khoa học trong suốt thời gian học tập vừa qua. </a:t>
            </a:r>
          </a:p>
          <a:p>
            <a:pPr marL="285750" marR="0" indent="-285750" algn="just" latinLnBrk="0">
              <a:lnSpc>
                <a:spcPct val="170000"/>
              </a:lnSpc>
              <a:spcBef>
                <a:spcPct val="0"/>
              </a:spcBef>
              <a:spcAft>
                <a:spcPts val="0"/>
              </a:spcAft>
              <a:buBlip>
                <a:blip r:embed="rId5"/>
              </a:buBlip>
              <a:defRPr/>
            </a:pPr>
            <a:r>
              <a:rPr lang="en-US" sz="2000" dirty="0" err="1">
                <a:solidFill>
                  <a:schemeClr val="tx1">
                    <a:lumMod val="95000"/>
                    <a:lumOff val="5000"/>
                  </a:schemeClr>
                </a:solidFill>
                <a:latin typeface="+mj-lt"/>
                <a:ea typeface="+mj-ea"/>
                <a:cs typeface="+mj-cs"/>
              </a:rPr>
              <a:t>Tôi</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xin</a:t>
            </a:r>
            <a:r>
              <a:rPr lang="vi-VN" sz="2000" dirty="0">
                <a:solidFill>
                  <a:schemeClr val="tx1">
                    <a:lumMod val="95000"/>
                    <a:lumOff val="5000"/>
                  </a:schemeClr>
                </a:solidFill>
                <a:latin typeface="+mj-lt"/>
                <a:ea typeface="+mj-ea"/>
                <a:cs typeface="+mj-cs"/>
              </a:rPr>
              <a:t> gửi lời cảm ơn tới các bạn học viên cao học lớp: K6 – CNTT, K7 – CNTT của Trường Đại học Hòa Bình đã đồng hành và luôn tạo điều kiện giúp đỡ tôi trong quá trình học tập và nghiên cứu.</a:t>
            </a: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5548" y="19307"/>
            <a:ext cx="9900452" cy="504056"/>
          </a:xfrm>
          <a:prstGeom prst="rect">
            <a:avLst/>
          </a:prstGeom>
        </p:spPr>
        <p:txBody>
          <a:bodyPr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2400" b="1" dirty="0">
                <a:solidFill>
                  <a:schemeClr val="accent1"/>
                </a:solidFill>
                <a:ea typeface="+mn-ea"/>
                <a:cs typeface="Arial" pitchFamily="34" charset="0"/>
              </a:rPr>
              <a:t>LỜI CẢM ƠN</a:t>
            </a:r>
          </a:p>
        </p:txBody>
      </p:sp>
      <p:sp>
        <p:nvSpPr>
          <p:cNvPr id="6" name="Text Placeholder 2"/>
          <p:cNvSpPr txBox="1">
            <a:spLocks/>
          </p:cNvSpPr>
          <p:nvPr/>
        </p:nvSpPr>
        <p:spPr>
          <a:xfrm>
            <a:off x="4536753" y="1421215"/>
            <a:ext cx="3024336" cy="3703010"/>
          </a:xfrm>
          <a:prstGeom prst="rect">
            <a:avLst/>
          </a:prstGeom>
        </p:spPr>
        <p:txBody>
          <a:bodyPr wrap="square">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just" latinLnBrk="0">
              <a:lnSpc>
                <a:spcPct val="150000"/>
              </a:lnSpc>
              <a:spcBef>
                <a:spcPct val="0"/>
              </a:spcBef>
              <a:buBlip>
                <a:blip r:embed="rId5"/>
              </a:buBlip>
              <a:defRPr/>
            </a:pPr>
            <a:endParaRPr lang="en-US" altLang="en-US" sz="1000" dirty="0">
              <a:solidFill>
                <a:schemeClr val="tx1">
                  <a:lumMod val="95000"/>
                  <a:lumOff val="5000"/>
                </a:schemeClr>
              </a:solidFill>
            </a:endParaRPr>
          </a:p>
        </p:txBody>
      </p:sp>
      <p:sp>
        <p:nvSpPr>
          <p:cNvPr id="4" name="TextBox 8">
            <a:extLst>
              <a:ext uri="{FF2B5EF4-FFF2-40B4-BE49-F238E27FC236}">
                <a16:creationId xmlns:a16="http://schemas.microsoft.com/office/drawing/2014/main" id="{AFF4E4DC-8D67-D15E-B115-2ABDE7689451}"/>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29/29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10123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0" y="766763"/>
            <a:ext cx="9906000" cy="5218335"/>
          </a:xfrm>
          <a:prstGeom prst="rect">
            <a:avLst/>
          </a:prstGeom>
        </p:spPr>
        <p:txBody>
          <a:bodyPr wrap="square">
            <a:normAutofit lnSpcReduction="10000"/>
          </a:bodyPr>
          <a:lstStyle/>
          <a:p>
            <a:pPr marL="285750" marR="0" indent="-285750" algn="just" latinLnBrk="0">
              <a:lnSpc>
                <a:spcPct val="150000"/>
              </a:lnSpc>
              <a:spcBef>
                <a:spcPct val="0"/>
              </a:spcBef>
              <a:spcAft>
                <a:spcPts val="0"/>
              </a:spcAft>
              <a:buBlip>
                <a:blip r:embed="rId3"/>
              </a:buBlip>
              <a:defRPr/>
            </a:pPr>
            <a:r>
              <a:rPr lang="vi-VN" sz="2400" dirty="0">
                <a:solidFill>
                  <a:schemeClr val="tx1">
                    <a:lumMod val="95000"/>
                    <a:lumOff val="5000"/>
                  </a:schemeClr>
                </a:solidFill>
                <a:latin typeface="+mj-lt"/>
                <a:ea typeface="+mj-ea"/>
                <a:cs typeface="+mj-cs"/>
              </a:rPr>
              <a:t>Tính cấp thiết của đề tài</a:t>
            </a:r>
            <a:endParaRPr lang="en-US" sz="2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a:solidFill>
                  <a:schemeClr val="tx1">
                    <a:lumMod val="95000"/>
                    <a:lumOff val="5000"/>
                  </a:schemeClr>
                </a:solidFill>
                <a:latin typeface="+mj-lt"/>
                <a:ea typeface="+mj-ea"/>
                <a:cs typeface="+mj-cs"/>
              </a:rPr>
              <a:t>CĐS </a:t>
            </a:r>
            <a:r>
              <a:rPr lang="en-US" sz="2000" dirty="0" err="1">
                <a:solidFill>
                  <a:schemeClr val="tx1">
                    <a:lumMod val="95000"/>
                    <a:lumOff val="5000"/>
                  </a:schemeClr>
                </a:solidFill>
                <a:latin typeface="+mj-lt"/>
                <a:ea typeface="+mj-ea"/>
                <a:cs typeface="+mj-cs"/>
              </a:rPr>
              <a:t>trong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giáo</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dục</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có</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tác</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động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tích</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cực</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trên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mọi</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phương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diện</a:t>
            </a:r>
            <a:endParaRPr lang="en-US" sz="2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600" dirty="0" err="1">
                <a:solidFill>
                  <a:schemeClr val="tx1">
                    <a:lumMod val="95000"/>
                    <a:lumOff val="5000"/>
                  </a:schemeClr>
                </a:solidFill>
                <a:latin typeface="+mj-lt"/>
                <a:ea typeface="+mj-ea"/>
                <a:cs typeface="+mj-cs"/>
              </a:rPr>
              <a:t>Tiết</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kiệm</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kinh</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phí</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trong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quản</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lý</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giáo</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dục</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600" dirty="0">
                <a:solidFill>
                  <a:schemeClr val="tx1">
                    <a:lumMod val="95000"/>
                    <a:lumOff val="5000"/>
                  </a:schemeClr>
                </a:solidFill>
                <a:latin typeface="+mj-lt"/>
                <a:ea typeface="+mj-ea"/>
                <a:cs typeface="+mj-cs"/>
              </a:rPr>
              <a:t>N</a:t>
            </a:r>
            <a:r>
              <a:rPr lang="vi-VN" sz="1600" dirty="0" err="1">
                <a:solidFill>
                  <a:schemeClr val="tx1">
                    <a:lumMod val="95000"/>
                    <a:lumOff val="5000"/>
                  </a:schemeClr>
                </a:solidFill>
                <a:latin typeface="+mj-lt"/>
                <a:ea typeface="+mj-ea"/>
                <a:cs typeface="+mj-cs"/>
              </a:rPr>
              <a:t>âng</a:t>
            </a:r>
            <a:r>
              <a:rPr lang="vi-VN" sz="1600" dirty="0">
                <a:solidFill>
                  <a:schemeClr val="tx1">
                    <a:lumMod val="95000"/>
                    <a:lumOff val="5000"/>
                  </a:schemeClr>
                </a:solidFill>
                <a:latin typeface="+mj-lt"/>
                <a:ea typeface="+mj-ea"/>
                <a:cs typeface="+mj-cs"/>
              </a:rPr>
              <a:t> cao chất lượng bài giảng</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600" dirty="0">
                <a:solidFill>
                  <a:schemeClr val="tx1">
                    <a:lumMod val="95000"/>
                    <a:lumOff val="5000"/>
                  </a:schemeClr>
                </a:solidFill>
                <a:latin typeface="+mj-lt"/>
                <a:ea typeface="+mj-ea"/>
                <a:cs typeface="+mj-cs"/>
              </a:rPr>
              <a:t>T</a:t>
            </a:r>
            <a:r>
              <a:rPr lang="vi-VN" sz="1600" dirty="0">
                <a:solidFill>
                  <a:schemeClr val="tx1">
                    <a:lumMod val="95000"/>
                    <a:lumOff val="5000"/>
                  </a:schemeClr>
                </a:solidFill>
                <a:latin typeface="+mj-lt"/>
                <a:ea typeface="+mj-ea"/>
                <a:cs typeface="+mj-cs"/>
              </a:rPr>
              <a:t>ăng khả năng tiếp cận của học sinh, sinh viên, giáo viên đến các nguồn học liệu, tài liệu tham khảo</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600" dirty="0">
                <a:solidFill>
                  <a:schemeClr val="tx1">
                    <a:lumMod val="95000"/>
                    <a:lumOff val="5000"/>
                  </a:schemeClr>
                </a:solidFill>
                <a:latin typeface="+mj-lt"/>
                <a:ea typeface="+mj-ea"/>
                <a:cs typeface="+mj-cs"/>
              </a:rPr>
              <a:t>H</a:t>
            </a:r>
            <a:r>
              <a:rPr lang="vi-VN" sz="1600" dirty="0">
                <a:solidFill>
                  <a:schemeClr val="tx1">
                    <a:lumMod val="95000"/>
                    <a:lumOff val="5000"/>
                  </a:schemeClr>
                </a:solidFill>
                <a:latin typeface="+mj-lt"/>
                <a:ea typeface="+mj-ea"/>
                <a:cs typeface="+mj-cs"/>
              </a:rPr>
              <a:t>ỗ trợ phát triển năng lực giáo dục và chất lượng giáo dục </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600" dirty="0">
                <a:solidFill>
                  <a:schemeClr val="tx1">
                    <a:lumMod val="95000"/>
                    <a:lumOff val="5000"/>
                  </a:schemeClr>
                </a:solidFill>
                <a:latin typeface="+mj-lt"/>
                <a:ea typeface="+mj-ea"/>
                <a:cs typeface="+mj-cs"/>
              </a:rPr>
              <a:t>T</a:t>
            </a:r>
            <a:r>
              <a:rPr lang="vi-VN" sz="1600" dirty="0" err="1">
                <a:solidFill>
                  <a:schemeClr val="tx1">
                    <a:lumMod val="95000"/>
                    <a:lumOff val="5000"/>
                  </a:schemeClr>
                </a:solidFill>
                <a:latin typeface="+mj-lt"/>
                <a:ea typeface="+mj-ea"/>
                <a:cs typeface="+mj-cs"/>
              </a:rPr>
              <a:t>ạo</a:t>
            </a:r>
            <a:r>
              <a:rPr lang="vi-VN" sz="1600" dirty="0">
                <a:solidFill>
                  <a:schemeClr val="tx1">
                    <a:lumMod val="95000"/>
                    <a:lumOff val="5000"/>
                  </a:schemeClr>
                </a:solidFill>
                <a:latin typeface="+mj-lt"/>
                <a:ea typeface="+mj-ea"/>
                <a:cs typeface="+mj-cs"/>
              </a:rPr>
              <a:t> nguồn lực lao động đóng góp vào sự phát triển của kinh tế, chính trị - xã hội</a:t>
            </a:r>
            <a:endParaRPr lang="en-US" sz="16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Căn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cứ</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pháp</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lý</a:t>
            </a:r>
            <a:endParaRPr lang="en-US" sz="20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600" dirty="0" err="1">
                <a:solidFill>
                  <a:schemeClr val="tx1">
                    <a:lumMod val="95000"/>
                    <a:lumOff val="5000"/>
                  </a:schemeClr>
                </a:solidFill>
                <a:latin typeface="+mj-lt"/>
                <a:ea typeface="+mj-ea"/>
                <a:cs typeface="+mj-cs"/>
              </a:rPr>
              <a:t>Nghị</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định</a:t>
            </a:r>
            <a:r>
              <a:rPr lang="en-US" sz="1600" dirty="0">
                <a:solidFill>
                  <a:schemeClr val="tx1">
                    <a:lumMod val="95000"/>
                    <a:lumOff val="5000"/>
                  </a:schemeClr>
                </a:solidFill>
                <a:latin typeface="+mj-lt"/>
                <a:ea typeface="+mj-ea"/>
                <a:cs typeface="+mj-cs"/>
              </a:rPr>
              <a:t> 30/2020/NĐ-CP: </a:t>
            </a:r>
            <a:r>
              <a:rPr lang="en-US" sz="1600" dirty="0" err="1">
                <a:solidFill>
                  <a:schemeClr val="tx1">
                    <a:lumMod val="95000"/>
                    <a:lumOff val="5000"/>
                  </a:schemeClr>
                </a:solidFill>
                <a:latin typeface="+mj-lt"/>
                <a:ea typeface="+mj-ea"/>
                <a:cs typeface="+mj-cs"/>
              </a:rPr>
              <a:t>Nghiệp</a:t>
            </a:r>
            <a:r>
              <a:rPr lang="en-US" sz="1600" dirty="0">
                <a:solidFill>
                  <a:schemeClr val="tx1">
                    <a:lumMod val="95000"/>
                    <a:lumOff val="5000"/>
                  </a:schemeClr>
                </a:solidFill>
                <a:latin typeface="+mj-lt"/>
                <a:ea typeface="+mj-ea"/>
                <a:cs typeface="+mj-cs"/>
              </a:rPr>
              <a:t> vụ </a:t>
            </a:r>
            <a:r>
              <a:rPr lang="en-US" sz="1600" dirty="0" err="1">
                <a:solidFill>
                  <a:schemeClr val="tx1">
                    <a:lumMod val="95000"/>
                    <a:lumOff val="5000"/>
                  </a:schemeClr>
                </a:solidFill>
                <a:latin typeface="+mj-lt"/>
                <a:ea typeface="+mj-ea"/>
                <a:cs typeface="+mj-cs"/>
              </a:rPr>
              <a:t>văn</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thư</a:t>
            </a:r>
            <a:endParaRPr lang="en-US" sz="16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vi-VN" sz="1600" dirty="0">
                <a:solidFill>
                  <a:schemeClr val="tx1">
                    <a:lumMod val="95000"/>
                    <a:lumOff val="5000"/>
                  </a:schemeClr>
                </a:solidFill>
                <a:latin typeface="+mj-lt"/>
                <a:ea typeface="+mj-ea"/>
                <a:cs typeface="+mj-cs"/>
              </a:rPr>
              <a:t>Quyết định số 28/2018/QĐ-</a:t>
            </a:r>
            <a:r>
              <a:rPr lang="vi-VN" sz="1600" dirty="0" err="1">
                <a:solidFill>
                  <a:schemeClr val="tx1">
                    <a:lumMod val="95000"/>
                    <a:lumOff val="5000"/>
                  </a:schemeClr>
                </a:solidFill>
                <a:latin typeface="+mj-lt"/>
                <a:ea typeface="+mj-ea"/>
                <a:cs typeface="+mj-cs"/>
              </a:rPr>
              <a:t>TTg</a:t>
            </a:r>
            <a:r>
              <a:rPr lang="vi-VN" sz="1600" dirty="0">
                <a:solidFill>
                  <a:schemeClr val="tx1">
                    <a:lumMod val="95000"/>
                    <a:lumOff val="5000"/>
                  </a:schemeClr>
                </a:solidFill>
                <a:latin typeface="+mj-lt"/>
                <a:ea typeface="+mj-ea"/>
                <a:cs typeface="+mj-cs"/>
              </a:rPr>
              <a:t>: Về việc gửi, nhận văn bản điện tử giữa các cơ quan trong hệ thống hành chính nhà nước</a:t>
            </a:r>
            <a:endParaRPr lang="en-US" sz="16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Quản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lý</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văn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bản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và</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điều</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hành</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trong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giáo</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dục</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có</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nhu</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cầu</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cao</a:t>
            </a:r>
            <a:endParaRPr lang="en-US" sz="20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GIỚI THIỆU ĐỀ TÀI</a:t>
            </a:r>
          </a:p>
        </p:txBody>
      </p:sp>
      <p:sp>
        <p:nvSpPr>
          <p:cNvPr id="2" name="TextBox 8">
            <a:extLst>
              <a:ext uri="{FF2B5EF4-FFF2-40B4-BE49-F238E27FC236}">
                <a16:creationId xmlns:a16="http://schemas.microsoft.com/office/drawing/2014/main" id="{B95E04C8-4284-717C-37C6-311A8FD4A193}"/>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03/29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9244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0" y="766763"/>
            <a:ext cx="9906000" cy="5218335"/>
          </a:xfrm>
          <a:prstGeom prst="rect">
            <a:avLst/>
          </a:prstGeom>
        </p:spPr>
        <p:txBody>
          <a:bodyPr wrap="square">
            <a:normAutofit fontScale="77500" lnSpcReduction="20000"/>
          </a:bodyPr>
          <a:lstStyle/>
          <a:p>
            <a:pPr marL="285750" algn="just" latinLnBrk="0">
              <a:lnSpc>
                <a:spcPct val="150000"/>
              </a:lnSpc>
              <a:spcBef>
                <a:spcPct val="0"/>
              </a:spcBef>
              <a:buBlip>
                <a:blip r:embed="rId3"/>
              </a:buBlip>
              <a:defRPr/>
            </a:pPr>
            <a:r>
              <a:rPr lang="en-US" sz="2400" dirty="0" err="1">
                <a:solidFill>
                  <a:schemeClr val="tx1">
                    <a:lumMod val="95000"/>
                    <a:lumOff val="5000"/>
                  </a:schemeClr>
                </a:solidFill>
                <a:latin typeface="+mj-lt"/>
                <a:ea typeface="+mj-ea"/>
                <a:cs typeface="+mj-cs"/>
              </a:rPr>
              <a:t>Mục</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tiêu</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nghiên</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cứu</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tổng</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quát</a:t>
            </a:r>
            <a:endParaRPr lang="en-US" sz="2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2000" dirty="0">
                <a:solidFill>
                  <a:schemeClr val="tx1">
                    <a:lumMod val="95000"/>
                    <a:lumOff val="5000"/>
                  </a:schemeClr>
                </a:solidFill>
                <a:latin typeface="+mj-lt"/>
                <a:ea typeface="+mj-ea"/>
                <a:cs typeface="+mj-cs"/>
              </a:rPr>
              <a:t>Nghiên cứu, tổng hợp quy định về chuyển đổi số</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a:solidFill>
                  <a:schemeClr val="tx1">
                    <a:lumMod val="95000"/>
                    <a:lumOff val="5000"/>
                  </a:schemeClr>
                </a:solidFill>
                <a:latin typeface="+mj-lt"/>
                <a:ea typeface="+mj-ea"/>
                <a:cs typeface="+mj-cs"/>
              </a:rPr>
              <a:t>Q</a:t>
            </a:r>
            <a:r>
              <a:rPr lang="vi-VN" sz="2000" dirty="0">
                <a:solidFill>
                  <a:schemeClr val="tx1">
                    <a:lumMod val="95000"/>
                    <a:lumOff val="5000"/>
                  </a:schemeClr>
                </a:solidFill>
                <a:latin typeface="+mj-lt"/>
                <a:ea typeface="+mj-ea"/>
                <a:cs typeface="+mj-cs"/>
              </a:rPr>
              <a:t>uy trình nghiệp vụ Quản lý văn bản và điều hành</a:t>
            </a:r>
            <a:endParaRPr lang="en-US" sz="20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en-US" sz="2400" dirty="0" err="1">
                <a:solidFill>
                  <a:schemeClr val="tx1">
                    <a:lumMod val="95000"/>
                    <a:lumOff val="5000"/>
                  </a:schemeClr>
                </a:solidFill>
                <a:latin typeface="+mj-lt"/>
                <a:ea typeface="+mj-ea"/>
                <a:cs typeface="+mj-cs"/>
              </a:rPr>
              <a:t>Mục</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tiêu</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cụ</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thể</a:t>
            </a:r>
            <a:r>
              <a:rPr lang="en-US" sz="2400" dirty="0">
                <a:solidFill>
                  <a:schemeClr val="tx1">
                    <a:lumMod val="95000"/>
                    <a:lumOff val="5000"/>
                  </a:schemeClr>
                </a:solidFill>
                <a:latin typeface="+mj-lt"/>
                <a:ea typeface="+mj-ea"/>
                <a:cs typeface="+mj-cs"/>
              </a:rPr>
              <a:t>:</a:t>
            </a: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Làm</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rõ</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các</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quan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điểm</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khái</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niệm</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về</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chuyển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đổi</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số</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Nghiên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cứu</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làm</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chủ</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mô</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hình</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nghiệp</a:t>
            </a:r>
            <a:r>
              <a:rPr lang="en-US" sz="2000" dirty="0">
                <a:solidFill>
                  <a:schemeClr val="tx1">
                    <a:lumMod val="95000"/>
                    <a:lumOff val="5000"/>
                  </a:schemeClr>
                </a:solidFill>
                <a:latin typeface="+mj-lt"/>
                <a:ea typeface="+mj-ea"/>
                <a:cs typeface="+mj-cs"/>
              </a:rPr>
              <a:t> vụ </a:t>
            </a:r>
            <a:r>
              <a:rPr lang="en-US" sz="2000" dirty="0" err="1">
                <a:solidFill>
                  <a:schemeClr val="tx1">
                    <a:lumMod val="95000"/>
                    <a:lumOff val="5000"/>
                  </a:schemeClr>
                </a:solidFill>
                <a:latin typeface="+mj-lt"/>
                <a:ea typeface="+mj-ea"/>
                <a:cs typeface="+mj-cs"/>
              </a:rPr>
              <a:t>hệ</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thống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Quản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lý</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văn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bản</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Phân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tích</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thiết</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kế</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Phân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tích</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lựa</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chọn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công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nghệ</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sử</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dụng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xây</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dựng</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Xây</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dựng</a:t>
            </a:r>
            <a:r>
              <a:rPr lang="en-US" sz="2000" dirty="0">
                <a:solidFill>
                  <a:schemeClr val="tx1">
                    <a:lumMod val="95000"/>
                    <a:lumOff val="5000"/>
                  </a:schemeClr>
                </a:solidFill>
                <a:latin typeface="+mj-lt"/>
                <a:ea typeface="+mj-ea"/>
                <a:cs typeface="+mj-cs"/>
              </a:rPr>
              <a:t> Phần </a:t>
            </a:r>
            <a:r>
              <a:rPr lang="en-US" sz="2000" dirty="0" err="1">
                <a:solidFill>
                  <a:schemeClr val="tx1">
                    <a:lumMod val="95000"/>
                    <a:lumOff val="5000"/>
                  </a:schemeClr>
                </a:solidFill>
                <a:latin typeface="+mj-lt"/>
                <a:ea typeface="+mj-ea"/>
                <a:cs typeface="+mj-cs"/>
              </a:rPr>
              <a:t>mềm</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quản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lý</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văn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bản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và</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điều</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hành</a:t>
            </a:r>
            <a:endParaRPr lang="en-US" sz="20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vi-VN" sz="2500" dirty="0">
                <a:solidFill>
                  <a:schemeClr val="tx1">
                    <a:lumMod val="95000"/>
                    <a:lumOff val="5000"/>
                  </a:schemeClr>
                </a:solidFill>
                <a:latin typeface="+mj-lt"/>
                <a:ea typeface="+mj-ea"/>
                <a:cs typeface="+mj-cs"/>
              </a:rPr>
              <a:t>Đối tượng nghiên cứu</a:t>
            </a:r>
            <a:endParaRPr lang="en-US" sz="25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Chuyển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đổi</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số</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nghiệp</a:t>
            </a:r>
            <a:r>
              <a:rPr lang="en-US" sz="2000" dirty="0">
                <a:solidFill>
                  <a:schemeClr val="tx1">
                    <a:lumMod val="95000"/>
                    <a:lumOff val="5000"/>
                  </a:schemeClr>
                </a:solidFill>
                <a:latin typeface="+mj-lt"/>
                <a:ea typeface="+mj-ea"/>
                <a:cs typeface="+mj-cs"/>
              </a:rPr>
              <a:t> vụ </a:t>
            </a:r>
            <a:r>
              <a:rPr lang="en-US" sz="2000" dirty="0" err="1">
                <a:solidFill>
                  <a:schemeClr val="tx1">
                    <a:lumMod val="95000"/>
                    <a:lumOff val="5000"/>
                  </a:schemeClr>
                </a:solidFill>
                <a:latin typeface="+mj-lt"/>
                <a:ea typeface="+mj-ea"/>
                <a:cs typeface="+mj-cs"/>
              </a:rPr>
              <a:t>văn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bản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và</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điều</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hành</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trong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giáo</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dục</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Công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nghệ</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tích</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hợp</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chữ</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ký</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số</a:t>
            </a:r>
            <a:r>
              <a:rPr lang="en-US" sz="2000" dirty="0">
                <a:solidFill>
                  <a:schemeClr val="tx1">
                    <a:lumMod val="95000"/>
                    <a:lumOff val="5000"/>
                  </a:schemeClr>
                </a:solidFill>
                <a:latin typeface="+mj-lt"/>
                <a:ea typeface="+mj-ea"/>
                <a:cs typeface="+mj-cs"/>
              </a:rPr>
              <a:t> token </a:t>
            </a:r>
            <a:r>
              <a:rPr lang="en-US" sz="2000" dirty="0" err="1">
                <a:solidFill>
                  <a:schemeClr val="tx1">
                    <a:lumMod val="95000"/>
                    <a:lumOff val="5000"/>
                  </a:schemeClr>
                </a:solidFill>
                <a:latin typeface="+mj-lt"/>
                <a:ea typeface="+mj-ea"/>
                <a:cs typeface="+mj-cs"/>
              </a:rPr>
              <a:t>và</a:t>
            </a:r>
            <a:r>
              <a:rPr lang="en-US" sz="2000" dirty="0">
                <a:solidFill>
                  <a:schemeClr val="tx1">
                    <a:lumMod val="95000"/>
                    <a:lumOff val="5000"/>
                  </a:schemeClr>
                </a:solidFill>
                <a:latin typeface="+mj-lt"/>
                <a:ea typeface="+mj-ea"/>
                <a:cs typeface="+mj-cs"/>
              </a:rPr>
              <a:t> SIM PKI</a:t>
            </a: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Nghiệp</a:t>
            </a:r>
            <a:r>
              <a:rPr lang="en-US" sz="2000" dirty="0">
                <a:solidFill>
                  <a:schemeClr val="tx1">
                    <a:lumMod val="95000"/>
                    <a:lumOff val="5000"/>
                  </a:schemeClr>
                </a:solidFill>
                <a:latin typeface="+mj-lt"/>
                <a:ea typeface="+mj-ea"/>
                <a:cs typeface="+mj-cs"/>
              </a:rPr>
              <a:t> vụ </a:t>
            </a:r>
            <a:r>
              <a:rPr lang="en-US" sz="2000" dirty="0" err="1">
                <a:solidFill>
                  <a:schemeClr val="tx1">
                    <a:lumMod val="95000"/>
                    <a:lumOff val="5000"/>
                  </a:schemeClr>
                </a:solidFill>
                <a:latin typeface="+mj-lt"/>
                <a:ea typeface="+mj-ea"/>
                <a:cs typeface="+mj-cs"/>
              </a:rPr>
              <a:t>quản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lý</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văn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bản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và</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điều</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hành</a:t>
            </a:r>
            <a:endParaRPr lang="en-US" sz="20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en-US" sz="2500" dirty="0">
                <a:solidFill>
                  <a:schemeClr val="tx1">
                    <a:lumMod val="95000"/>
                    <a:lumOff val="5000"/>
                  </a:schemeClr>
                </a:solidFill>
                <a:latin typeface="+mj-lt"/>
                <a:ea typeface="+mj-ea"/>
                <a:cs typeface="+mj-cs"/>
              </a:rPr>
              <a:t>Phạm vi </a:t>
            </a:r>
            <a:r>
              <a:rPr lang="en-US" sz="2500" dirty="0" err="1">
                <a:solidFill>
                  <a:schemeClr val="tx1">
                    <a:lumMod val="95000"/>
                    <a:lumOff val="5000"/>
                  </a:schemeClr>
                </a:solidFill>
                <a:latin typeface="+mj-lt"/>
                <a:ea typeface="+mj-ea"/>
                <a:cs typeface="+mj-cs"/>
              </a:rPr>
              <a:t>nghiên</a:t>
            </a:r>
            <a:r>
              <a:rPr lang="en-US" sz="2500" dirty="0">
                <a:solidFill>
                  <a:schemeClr val="tx1">
                    <a:lumMod val="95000"/>
                    <a:lumOff val="5000"/>
                  </a:schemeClr>
                </a:solidFill>
                <a:latin typeface="+mj-lt"/>
                <a:ea typeface="+mj-ea"/>
                <a:cs typeface="+mj-cs"/>
              </a:rPr>
              <a:t> </a:t>
            </a:r>
            <a:r>
              <a:rPr lang="en-US" sz="2500" dirty="0" err="1">
                <a:solidFill>
                  <a:schemeClr val="tx1">
                    <a:lumMod val="95000"/>
                    <a:lumOff val="5000"/>
                  </a:schemeClr>
                </a:solidFill>
                <a:latin typeface="+mj-lt"/>
                <a:ea typeface="+mj-ea"/>
                <a:cs typeface="+mj-cs"/>
              </a:rPr>
              <a:t>cứu</a:t>
            </a:r>
            <a:endParaRPr lang="en-US" sz="25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2000" dirty="0">
                <a:solidFill>
                  <a:schemeClr val="tx1">
                    <a:lumMod val="95000"/>
                    <a:lumOff val="5000"/>
                  </a:schemeClr>
                </a:solidFill>
                <a:latin typeface="+mj-lt"/>
                <a:ea typeface="+mj-ea"/>
                <a:cs typeface="+mj-cs"/>
              </a:rPr>
              <a:t>Ứng dụng phần mềm quản lý văn bản và điều hành tại trường đại học</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endParaRPr lang="en-US" sz="20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GIỚI THIỆU ĐỀ TÀI</a:t>
            </a:r>
          </a:p>
        </p:txBody>
      </p:sp>
      <p:sp>
        <p:nvSpPr>
          <p:cNvPr id="3" name="TextBox 8">
            <a:extLst>
              <a:ext uri="{FF2B5EF4-FFF2-40B4-BE49-F238E27FC236}">
                <a16:creationId xmlns:a16="http://schemas.microsoft.com/office/drawing/2014/main" id="{E396E3AF-E636-7EFB-9C1D-7D46965D54C5}"/>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04/29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837257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0" y="766763"/>
            <a:ext cx="9906000" cy="5262959"/>
          </a:xfrm>
          <a:prstGeom prst="rect">
            <a:avLst/>
          </a:prstGeom>
        </p:spPr>
        <p:txBody>
          <a:bodyPr wrap="square">
            <a:normAutofit fontScale="85000" lnSpcReduction="20000"/>
          </a:bodyPr>
          <a:lstStyle/>
          <a:p>
            <a:pPr marL="285750" marR="0" indent="-285750" algn="just" latinLnBrk="0">
              <a:lnSpc>
                <a:spcPct val="150000"/>
              </a:lnSpc>
              <a:spcBef>
                <a:spcPct val="0"/>
              </a:spcBef>
              <a:spcAft>
                <a:spcPts val="0"/>
              </a:spcAft>
              <a:buBlip>
                <a:blip r:embed="rId3"/>
              </a:buBlip>
              <a:defRPr/>
            </a:pPr>
            <a:r>
              <a:rPr lang="en-US" sz="2400" dirty="0">
                <a:solidFill>
                  <a:schemeClr val="tx1">
                    <a:lumMod val="95000"/>
                    <a:lumOff val="5000"/>
                  </a:schemeClr>
                </a:solidFill>
                <a:latin typeface="+mj-lt"/>
                <a:ea typeface="+mj-ea"/>
                <a:cs typeface="+mj-cs"/>
              </a:rPr>
              <a:t>Ý </a:t>
            </a:r>
            <a:r>
              <a:rPr lang="en-US" sz="2400" dirty="0" err="1">
                <a:solidFill>
                  <a:schemeClr val="tx1">
                    <a:lumMod val="95000"/>
                    <a:lumOff val="5000"/>
                  </a:schemeClr>
                </a:solidFill>
                <a:latin typeface="+mj-lt"/>
                <a:ea typeface="+mj-ea"/>
                <a:cs typeface="+mj-cs"/>
              </a:rPr>
              <a:t>nghĩa</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về</a:t>
            </a:r>
            <a:r>
              <a:rPr lang="en-US" sz="2400" dirty="0">
                <a:solidFill>
                  <a:schemeClr val="tx1">
                    <a:lumMod val="95000"/>
                    <a:lumOff val="5000"/>
                  </a:schemeClr>
                </a:solidFill>
                <a:latin typeface="+mj-lt"/>
                <a:ea typeface="+mj-ea"/>
                <a:cs typeface="+mj-cs"/>
              </a:rPr>
              <a:t> khoa </a:t>
            </a:r>
            <a:r>
              <a:rPr lang="en-US" sz="2400" dirty="0" err="1">
                <a:solidFill>
                  <a:schemeClr val="tx1">
                    <a:lumMod val="95000"/>
                    <a:lumOff val="5000"/>
                  </a:schemeClr>
                </a:solidFill>
                <a:latin typeface="+mj-lt"/>
                <a:ea typeface="+mj-ea"/>
                <a:cs typeface="+mj-cs"/>
              </a:rPr>
              <a:t>học</a:t>
            </a:r>
            <a:endParaRPr lang="en-US" sz="2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100" dirty="0" err="1">
                <a:solidFill>
                  <a:schemeClr val="tx1">
                    <a:lumMod val="95000"/>
                    <a:lumOff val="5000"/>
                  </a:schemeClr>
                </a:solidFill>
                <a:latin typeface="+mj-lt"/>
                <a:ea typeface="+mj-ea"/>
                <a:cs typeface="+mj-cs"/>
              </a:rPr>
              <a:t>Đề</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xuất</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phương</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pháp</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xây</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dựng</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hệ</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thống</a:t>
            </a:r>
            <a:r>
              <a:rPr lang="en-US" sz="2100" dirty="0">
                <a:solidFill>
                  <a:schemeClr val="tx1">
                    <a:lumMod val="95000"/>
                    <a:lumOff val="5000"/>
                  </a:schemeClr>
                </a:solidFill>
                <a:latin typeface="+mj-lt"/>
                <a:ea typeface="+mj-ea"/>
                <a:cs typeface="+mj-cs"/>
              </a:rPr>
              <a:t> QLVBĐH </a:t>
            </a:r>
            <a:r>
              <a:rPr lang="en-US" sz="2100" dirty="0" err="1">
                <a:solidFill>
                  <a:schemeClr val="tx1">
                    <a:lumMod val="95000"/>
                    <a:lumOff val="5000"/>
                  </a:schemeClr>
                </a:solidFill>
                <a:latin typeface="+mj-lt"/>
                <a:ea typeface="+mj-ea"/>
                <a:cs typeface="+mj-cs"/>
              </a:rPr>
              <a:t>trong</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các</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cấp</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giáo</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dục</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từ</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mầm</a:t>
            </a:r>
            <a:r>
              <a:rPr lang="en-US" sz="2100" dirty="0">
                <a:solidFill>
                  <a:schemeClr val="tx1">
                    <a:lumMod val="95000"/>
                    <a:lumOff val="5000"/>
                  </a:schemeClr>
                </a:solidFill>
                <a:latin typeface="+mj-lt"/>
                <a:ea typeface="+mj-ea"/>
                <a:cs typeface="+mj-cs"/>
              </a:rPr>
              <a:t> non </a:t>
            </a:r>
            <a:r>
              <a:rPr lang="en-US" sz="2100" dirty="0" err="1">
                <a:solidFill>
                  <a:schemeClr val="tx1">
                    <a:lumMod val="95000"/>
                    <a:lumOff val="5000"/>
                  </a:schemeClr>
                </a:solidFill>
                <a:latin typeface="+mj-lt"/>
                <a:ea typeface="+mj-ea"/>
                <a:cs typeface="+mj-cs"/>
              </a:rPr>
              <a:t>đến</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đại</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học</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công</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lập</a:t>
            </a:r>
            <a:r>
              <a:rPr lang="en-US" sz="2100" dirty="0">
                <a:solidFill>
                  <a:schemeClr val="tx1">
                    <a:lumMod val="95000"/>
                    <a:lumOff val="5000"/>
                  </a:schemeClr>
                </a:solidFill>
                <a:latin typeface="+mj-lt"/>
                <a:ea typeface="+mj-ea"/>
                <a:cs typeface="+mj-cs"/>
              </a:rPr>
              <a:t> </a:t>
            </a:r>
          </a:p>
          <a:p>
            <a:pPr marL="685800" lvl="1" algn="just" latinLnBrk="0">
              <a:lnSpc>
                <a:spcPct val="150000"/>
              </a:lnSpc>
              <a:spcBef>
                <a:spcPct val="0"/>
              </a:spcBef>
              <a:buBlip>
                <a:blip r:embed="rId3"/>
              </a:buBlip>
              <a:defRPr/>
            </a:pPr>
            <a:r>
              <a:rPr lang="en-US" sz="2100" dirty="0" err="1">
                <a:solidFill>
                  <a:schemeClr val="tx1">
                    <a:lumMod val="95000"/>
                    <a:lumOff val="5000"/>
                  </a:schemeClr>
                </a:solidFill>
                <a:latin typeface="+mj-lt"/>
                <a:ea typeface="+mj-ea"/>
                <a:cs typeface="+mj-cs"/>
              </a:rPr>
              <a:t>Đề</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xuất</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chức</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năng</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tối</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thiểu</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cần</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có</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trong</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phần</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mềm</a:t>
            </a:r>
            <a:r>
              <a:rPr lang="en-US" sz="2100" dirty="0">
                <a:solidFill>
                  <a:schemeClr val="tx1">
                    <a:lumMod val="95000"/>
                    <a:lumOff val="5000"/>
                  </a:schemeClr>
                </a:solidFill>
                <a:latin typeface="+mj-lt"/>
                <a:ea typeface="+mj-ea"/>
                <a:cs typeface="+mj-cs"/>
              </a:rPr>
              <a:t> </a:t>
            </a:r>
          </a:p>
          <a:p>
            <a:pPr marL="685800" lvl="1" algn="just" latinLnBrk="0">
              <a:lnSpc>
                <a:spcPct val="150000"/>
              </a:lnSpc>
              <a:spcBef>
                <a:spcPct val="0"/>
              </a:spcBef>
              <a:buBlip>
                <a:blip r:embed="rId3"/>
              </a:buBlip>
              <a:defRPr/>
            </a:pPr>
            <a:r>
              <a:rPr lang="en-US" sz="2100" dirty="0" err="1">
                <a:solidFill>
                  <a:schemeClr val="tx1">
                    <a:lumMod val="95000"/>
                    <a:lumOff val="5000"/>
                  </a:schemeClr>
                </a:solidFill>
                <a:latin typeface="+mj-lt"/>
                <a:ea typeface="+mj-ea"/>
                <a:cs typeface="+mj-cs"/>
              </a:rPr>
              <a:t>Tính</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pháp</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lý</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của</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văn</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bản</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được</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lưu</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trữ</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số</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hóa</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và</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khai</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thác</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trên</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phần</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mềm</a:t>
            </a:r>
            <a:endParaRPr lang="en-US" sz="2100" dirty="0">
              <a:solidFill>
                <a:schemeClr val="tx1">
                  <a:lumMod val="95000"/>
                  <a:lumOff val="5000"/>
                </a:schemeClr>
              </a:solidFill>
              <a:latin typeface="+mj-lt"/>
              <a:ea typeface="+mj-ea"/>
              <a:cs typeface="+mj-cs"/>
            </a:endParaRPr>
          </a:p>
          <a:p>
            <a:pPr marL="285750" indent="-285750" algn="just" latinLnBrk="0">
              <a:lnSpc>
                <a:spcPct val="150000"/>
              </a:lnSpc>
              <a:spcBef>
                <a:spcPct val="0"/>
              </a:spcBef>
              <a:buBlip>
                <a:blip r:embed="rId3"/>
              </a:buBlip>
              <a:defRPr/>
            </a:pPr>
            <a:r>
              <a:rPr lang="en-US" sz="2400" dirty="0">
                <a:solidFill>
                  <a:schemeClr val="tx1">
                    <a:lumMod val="95000"/>
                    <a:lumOff val="5000"/>
                  </a:schemeClr>
                </a:solidFill>
                <a:latin typeface="+mj-lt"/>
                <a:ea typeface="+mj-ea"/>
                <a:cs typeface="+mj-cs"/>
              </a:rPr>
              <a:t>Ý </a:t>
            </a:r>
            <a:r>
              <a:rPr lang="en-US" sz="2400" dirty="0" err="1">
                <a:solidFill>
                  <a:schemeClr val="tx1">
                    <a:lumMod val="95000"/>
                    <a:lumOff val="5000"/>
                  </a:schemeClr>
                </a:solidFill>
                <a:latin typeface="+mj-lt"/>
                <a:ea typeface="+mj-ea"/>
                <a:cs typeface="+mj-cs"/>
              </a:rPr>
              <a:t>nghĩa</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về</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thực</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tiễn</a:t>
            </a:r>
            <a:endParaRPr lang="en-US" sz="2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2000" dirty="0">
                <a:solidFill>
                  <a:schemeClr val="tx1">
                    <a:lumMod val="95000"/>
                    <a:lumOff val="5000"/>
                  </a:schemeClr>
                </a:solidFill>
                <a:latin typeface="+mj-lt"/>
                <a:ea typeface="+mj-ea"/>
                <a:cs typeface="+mj-cs"/>
              </a:rPr>
              <a:t>Luận văn đưa ra mô hình xây dựng phần mềm dễ dàng triển khai</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a:solidFill>
                  <a:schemeClr val="tx1">
                    <a:lumMod val="95000"/>
                    <a:lumOff val="5000"/>
                  </a:schemeClr>
                </a:solidFill>
                <a:latin typeface="+mj-lt"/>
                <a:ea typeface="+mj-ea"/>
                <a:cs typeface="+mj-cs"/>
              </a:rPr>
              <a:t>G</a:t>
            </a:r>
            <a:r>
              <a:rPr lang="vi-VN" sz="2000" dirty="0" err="1">
                <a:solidFill>
                  <a:schemeClr val="tx1">
                    <a:lumMod val="95000"/>
                    <a:lumOff val="5000"/>
                  </a:schemeClr>
                </a:solidFill>
                <a:latin typeface="+mj-lt"/>
                <a:ea typeface="+mj-ea"/>
                <a:cs typeface="+mj-cs"/>
              </a:rPr>
              <a:t>iảm</a:t>
            </a:r>
            <a:r>
              <a:rPr lang="vi-VN" sz="2000" dirty="0">
                <a:solidFill>
                  <a:schemeClr val="tx1">
                    <a:lumMod val="95000"/>
                    <a:lumOff val="5000"/>
                  </a:schemeClr>
                </a:solidFill>
                <a:latin typeface="+mj-lt"/>
                <a:ea typeface="+mj-ea"/>
                <a:cs typeface="+mj-cs"/>
              </a:rPr>
              <a:t> thiểu chi phí triển khai</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a:solidFill>
                  <a:schemeClr val="tx1">
                    <a:lumMod val="95000"/>
                    <a:lumOff val="5000"/>
                  </a:schemeClr>
                </a:solidFill>
                <a:latin typeface="+mj-lt"/>
                <a:ea typeface="+mj-ea"/>
                <a:cs typeface="+mj-cs"/>
              </a:rPr>
              <a:t>H</a:t>
            </a:r>
            <a:r>
              <a:rPr lang="vi-VN" sz="2000" dirty="0">
                <a:solidFill>
                  <a:schemeClr val="tx1">
                    <a:lumMod val="95000"/>
                    <a:lumOff val="5000"/>
                  </a:schemeClr>
                </a:solidFill>
                <a:latin typeface="+mj-lt"/>
                <a:ea typeface="+mj-ea"/>
                <a:cs typeface="+mj-cs"/>
              </a:rPr>
              <a:t>ỗ trợ tối đa cho công tác chuyển đổi số phục vụ giáo dục trong các cấp giáo dục từ mầm non đến đại học công lập</a:t>
            </a:r>
            <a:endParaRPr lang="en-US" sz="20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en-US" sz="2400" dirty="0" err="1">
                <a:solidFill>
                  <a:schemeClr val="tx1">
                    <a:lumMod val="95000"/>
                    <a:lumOff val="5000"/>
                  </a:schemeClr>
                </a:solidFill>
                <a:latin typeface="+mj-lt"/>
                <a:ea typeface="+mj-ea"/>
                <a:cs typeface="+mj-cs"/>
              </a:rPr>
              <a:t>Nội</a:t>
            </a:r>
            <a:r>
              <a:rPr lang="en-US" sz="2400" dirty="0">
                <a:solidFill>
                  <a:schemeClr val="tx1">
                    <a:lumMod val="95000"/>
                    <a:lumOff val="5000"/>
                  </a:schemeClr>
                </a:solidFill>
                <a:latin typeface="+mj-lt"/>
                <a:ea typeface="+mj-ea"/>
                <a:cs typeface="+mj-cs"/>
              </a:rPr>
              <a:t> dung </a:t>
            </a:r>
            <a:r>
              <a:rPr lang="en-US" sz="2400" dirty="0" err="1">
                <a:solidFill>
                  <a:schemeClr val="tx1">
                    <a:lumMod val="95000"/>
                    <a:lumOff val="5000"/>
                  </a:schemeClr>
                </a:solidFill>
                <a:latin typeface="+mj-lt"/>
                <a:ea typeface="+mj-ea"/>
                <a:cs typeface="+mj-cs"/>
              </a:rPr>
              <a:t>nghiên</a:t>
            </a:r>
            <a:r>
              <a:rPr lang="en-US" sz="2400" dirty="0">
                <a:solidFill>
                  <a:schemeClr val="tx1">
                    <a:lumMod val="95000"/>
                    <a:lumOff val="5000"/>
                  </a:schemeClr>
                </a:solidFill>
                <a:latin typeface="+mj-lt"/>
                <a:ea typeface="+mj-ea"/>
                <a:cs typeface="+mj-cs"/>
              </a:rPr>
              <a:t> </a:t>
            </a:r>
            <a:r>
              <a:rPr lang="en-US" sz="2400" dirty="0" err="1">
                <a:solidFill>
                  <a:schemeClr val="tx1">
                    <a:lumMod val="95000"/>
                    <a:lumOff val="5000"/>
                  </a:schemeClr>
                </a:solidFill>
                <a:latin typeface="+mj-lt"/>
                <a:ea typeface="+mj-ea"/>
                <a:cs typeface="+mj-cs"/>
              </a:rPr>
              <a:t>cứu</a:t>
            </a:r>
            <a:endParaRPr lang="en-US" sz="24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2000" dirty="0">
                <a:solidFill>
                  <a:schemeClr val="tx1">
                    <a:lumMod val="95000"/>
                    <a:lumOff val="5000"/>
                  </a:schemeClr>
                </a:solidFill>
                <a:latin typeface="+mj-lt"/>
                <a:ea typeface="+mj-ea"/>
                <a:cs typeface="+mj-cs"/>
              </a:rPr>
              <a:t>Xây dựng đặc tả yêu cầu người sử dụng</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Phân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tích</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thiết</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kế</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Xây</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dựng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hệ</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thống</a:t>
            </a:r>
            <a:endParaRPr lang="en-US" sz="20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GIỚI THIỆU ĐỀ TÀI</a:t>
            </a:r>
          </a:p>
        </p:txBody>
      </p:sp>
      <p:sp>
        <p:nvSpPr>
          <p:cNvPr id="3" name="TextBox 8">
            <a:extLst>
              <a:ext uri="{FF2B5EF4-FFF2-40B4-BE49-F238E27FC236}">
                <a16:creationId xmlns:a16="http://schemas.microsoft.com/office/drawing/2014/main" id="{19D38424-743D-EB9C-DD1B-975306592472}"/>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05/29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59324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0" y="766763"/>
            <a:ext cx="5745088" cy="5262959"/>
          </a:xfrm>
          <a:prstGeom prst="rect">
            <a:avLst/>
          </a:prstGeom>
        </p:spPr>
        <p:txBody>
          <a:bodyPr wrap="square">
            <a:normAutofit lnSpcReduction="10000"/>
          </a:bodyPr>
          <a:lstStyle/>
          <a:p>
            <a:pPr marL="285750" marR="0" algn="just" latinLnBrk="0">
              <a:lnSpc>
                <a:spcPct val="160000"/>
              </a:lnSpc>
              <a:spcBef>
                <a:spcPct val="0"/>
              </a:spcBef>
              <a:spcAft>
                <a:spcPts val="0"/>
              </a:spcAft>
              <a:buBlip>
                <a:blip r:embed="rId3"/>
              </a:buBlip>
              <a:defRPr/>
            </a:pPr>
            <a:r>
              <a:rPr lang="en-US" sz="2000" dirty="0" err="1">
                <a:solidFill>
                  <a:schemeClr val="tx1">
                    <a:lumMod val="95000"/>
                    <a:lumOff val="5000"/>
                  </a:schemeClr>
                </a:solidFill>
                <a:latin typeface="+mj-lt"/>
                <a:ea typeface="+mj-ea"/>
                <a:cs typeface="+mj-cs"/>
              </a:rPr>
              <a:t>Khái</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niệm</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600" dirty="0">
                <a:solidFill>
                  <a:schemeClr val="tx1">
                    <a:lumMod val="95000"/>
                    <a:lumOff val="5000"/>
                  </a:schemeClr>
                </a:solidFill>
                <a:latin typeface="+mj-lt"/>
                <a:ea typeface="+mj-ea"/>
                <a:cs typeface="+mj-cs"/>
              </a:rPr>
              <a:t>Chuyển đổi số là quá trình thay đổi tổng thể và toàn diện của cá nhân, tổ chức về cách sống, cách làm việc và phương thức sản xuất dựa trên các công nghệ số</a:t>
            </a:r>
            <a:endParaRPr lang="en-US" sz="1600" dirty="0">
              <a:solidFill>
                <a:schemeClr val="tx1">
                  <a:lumMod val="95000"/>
                  <a:lumOff val="5000"/>
                </a:schemeClr>
              </a:solidFill>
              <a:latin typeface="+mj-lt"/>
              <a:ea typeface="+mj-ea"/>
              <a:cs typeface="+mj-cs"/>
            </a:endParaRPr>
          </a:p>
          <a:p>
            <a:pPr marL="285750" algn="just" latinLnBrk="0">
              <a:lnSpc>
                <a:spcPct val="160000"/>
              </a:lnSpc>
              <a:spcBef>
                <a:spcPct val="0"/>
              </a:spcBef>
              <a:buBlip>
                <a:blip r:embed="rId3"/>
              </a:buBlip>
              <a:defRPr/>
            </a:pPr>
            <a:r>
              <a:rPr lang="vi-VN" sz="2000" dirty="0">
                <a:solidFill>
                  <a:schemeClr val="tx1">
                    <a:lumMod val="95000"/>
                    <a:lumOff val="5000"/>
                  </a:schemeClr>
                </a:solidFill>
                <a:latin typeface="+mj-lt"/>
                <a:ea typeface="+mj-ea"/>
                <a:cs typeface="+mj-cs"/>
              </a:rPr>
              <a:t>Thủ tướng Chính phủ phê duyệt Chương trình Chuyển đổi số quốc gia vào ngày 03/6/2020</a:t>
            </a:r>
            <a:endParaRPr lang="en-US" sz="2000" dirty="0">
              <a:solidFill>
                <a:schemeClr val="tx1">
                  <a:lumMod val="95000"/>
                  <a:lumOff val="5000"/>
                </a:schemeClr>
              </a:solidFill>
              <a:latin typeface="+mj-lt"/>
              <a:ea typeface="+mj-ea"/>
              <a:cs typeface="+mj-cs"/>
            </a:endParaRPr>
          </a:p>
          <a:p>
            <a:pPr marL="285750" algn="just" latinLnBrk="0">
              <a:lnSpc>
                <a:spcPct val="160000"/>
              </a:lnSpc>
              <a:spcBef>
                <a:spcPct val="0"/>
              </a:spcBef>
              <a:buBlip>
                <a:blip r:embed="rId3"/>
              </a:buBlip>
              <a:defRPr/>
            </a:pPr>
            <a:r>
              <a:rPr lang="vi-VN" sz="2000" dirty="0">
                <a:solidFill>
                  <a:schemeClr val="tx1">
                    <a:lumMod val="95000"/>
                    <a:lumOff val="5000"/>
                  </a:schemeClr>
                </a:solidFill>
                <a:latin typeface="+mj-lt"/>
                <a:ea typeface="+mj-ea"/>
                <a:cs typeface="+mj-cs"/>
              </a:rPr>
              <a:t>Chuyển đổi số là bước phát triển tiếp theo của tin học hóa</a:t>
            </a:r>
            <a:endParaRPr lang="en-US" sz="2000" dirty="0">
              <a:solidFill>
                <a:schemeClr val="tx1">
                  <a:lumMod val="95000"/>
                  <a:lumOff val="5000"/>
                </a:schemeClr>
              </a:solidFill>
              <a:latin typeface="+mj-lt"/>
              <a:ea typeface="+mj-ea"/>
              <a:cs typeface="+mj-cs"/>
            </a:endParaRPr>
          </a:p>
          <a:p>
            <a:pPr marL="285750" algn="just" latinLnBrk="0">
              <a:lnSpc>
                <a:spcPct val="160000"/>
              </a:lnSpc>
              <a:spcBef>
                <a:spcPct val="0"/>
              </a:spcBef>
              <a:buBlip>
                <a:blip r:embed="rId3"/>
              </a:buBlip>
              <a:defRPr/>
            </a:pPr>
            <a:r>
              <a:rPr lang="en-US" sz="2000" dirty="0" err="1">
                <a:solidFill>
                  <a:schemeClr val="tx1">
                    <a:lumMod val="95000"/>
                    <a:lumOff val="5000"/>
                  </a:schemeClr>
                </a:solidFill>
                <a:latin typeface="+mj-lt"/>
                <a:ea typeface="+mj-ea"/>
                <a:cs typeface="+mj-cs"/>
              </a:rPr>
              <a:t>Lợi</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ích</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của</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chuyển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đổi</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số</a:t>
            </a:r>
            <a:r>
              <a:rPr lang="en-US" sz="2000" dirty="0">
                <a:solidFill>
                  <a:schemeClr val="tx1">
                    <a:lumMod val="95000"/>
                    <a:lumOff val="5000"/>
                  </a:schemeClr>
                </a:solidFill>
                <a:latin typeface="+mj-lt"/>
                <a:ea typeface="+mj-ea"/>
                <a:cs typeface="+mj-cs"/>
              </a:rPr>
              <a:t>:</a:t>
            </a:r>
          </a:p>
          <a:p>
            <a:pPr marL="685800" lvl="1" algn="just" latinLnBrk="0">
              <a:lnSpc>
                <a:spcPct val="150000"/>
              </a:lnSpc>
              <a:spcBef>
                <a:spcPct val="0"/>
              </a:spcBef>
              <a:buBlip>
                <a:blip r:embed="rId3"/>
              </a:buBlip>
              <a:defRPr/>
            </a:pPr>
            <a:r>
              <a:rPr lang="vi-VN" sz="1600" dirty="0">
                <a:solidFill>
                  <a:schemeClr val="tx1">
                    <a:lumMod val="95000"/>
                    <a:lumOff val="5000"/>
                  </a:schemeClr>
                </a:solidFill>
                <a:latin typeface="+mj-lt"/>
                <a:ea typeface="+mj-ea"/>
                <a:cs typeface="+mj-cs"/>
              </a:rPr>
              <a:t>Chính phủ số nhờ dữ liệu số và công nghệ số thấu hiểu người dân hơn, vì vậy, cung cấp dịch vụ số tốt hơn, chăm sóc người dân tốt hơn</a:t>
            </a:r>
            <a:endParaRPr lang="en-US" sz="16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CHUYỂN ĐỔI SỐ</a:t>
            </a:r>
          </a:p>
        </p:txBody>
      </p:sp>
      <p:pic>
        <p:nvPicPr>
          <p:cNvPr id="5" name="Picture 4">
            <a:extLst>
              <a:ext uri="{FF2B5EF4-FFF2-40B4-BE49-F238E27FC236}">
                <a16:creationId xmlns:a16="http://schemas.microsoft.com/office/drawing/2014/main" id="{189843CB-27E2-B8E9-D7C9-2A7D9A402101}"/>
              </a:ext>
            </a:extLst>
          </p:cNvPr>
          <p:cNvPicPr>
            <a:picLocks noChangeAspect="1"/>
          </p:cNvPicPr>
          <p:nvPr/>
        </p:nvPicPr>
        <p:blipFill>
          <a:blip r:embed="rId4"/>
          <a:stretch>
            <a:fillRect/>
          </a:stretch>
        </p:blipFill>
        <p:spPr>
          <a:xfrm>
            <a:off x="5919098" y="1412776"/>
            <a:ext cx="3975233" cy="3543000"/>
          </a:xfrm>
          <a:prstGeom prst="rect">
            <a:avLst/>
          </a:prstGeom>
        </p:spPr>
      </p:pic>
      <p:sp>
        <p:nvSpPr>
          <p:cNvPr id="3" name="TextBox 8">
            <a:extLst>
              <a:ext uri="{FF2B5EF4-FFF2-40B4-BE49-F238E27FC236}">
                <a16:creationId xmlns:a16="http://schemas.microsoft.com/office/drawing/2014/main" id="{BF783E50-5C7F-711E-67FC-F7124CF1D45F}"/>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06/29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805953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 y="766763"/>
            <a:ext cx="9874695" cy="5262959"/>
          </a:xfrm>
          <a:prstGeom prst="rect">
            <a:avLst/>
          </a:prstGeom>
        </p:spPr>
        <p:txBody>
          <a:bodyPr wrap="square">
            <a:normAutofit fontScale="85000" lnSpcReduction="10000"/>
          </a:bodyPr>
          <a:lstStyle/>
          <a:p>
            <a:pPr marL="285750" marR="0" indent="-285750" algn="just" latinLnBrk="0">
              <a:lnSpc>
                <a:spcPct val="150000"/>
              </a:lnSpc>
              <a:spcBef>
                <a:spcPct val="0"/>
              </a:spcBef>
              <a:spcAft>
                <a:spcPts val="0"/>
              </a:spcAft>
              <a:buBlip>
                <a:blip r:embed="rId3"/>
              </a:buBlip>
              <a:defRPr/>
            </a:pPr>
            <a:r>
              <a:rPr lang="en-US" sz="2000" dirty="0" err="1">
                <a:solidFill>
                  <a:schemeClr val="tx1">
                    <a:lumMod val="95000"/>
                    <a:lumOff val="5000"/>
                  </a:schemeClr>
                </a:solidFill>
                <a:latin typeface="+mj-lt"/>
                <a:ea typeface="+mj-ea"/>
                <a:cs typeface="+mj-cs"/>
              </a:rPr>
              <a:t>Nhận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thức</a:t>
            </a:r>
            <a:r>
              <a:rPr lang="en-US" sz="2000" dirty="0">
                <a:solidFill>
                  <a:schemeClr val="tx1">
                    <a:lumMod val="95000"/>
                    <a:lumOff val="5000"/>
                  </a:schemeClr>
                </a:solidFill>
                <a:latin typeface="+mj-lt"/>
                <a:ea typeface="+mj-ea"/>
                <a:cs typeface="+mj-cs"/>
              </a:rPr>
              <a:t>: </a:t>
            </a:r>
            <a:r>
              <a:rPr lang="vi-VN" sz="2000" dirty="0">
                <a:solidFill>
                  <a:schemeClr val="tx1">
                    <a:lumMod val="95000"/>
                    <a:lumOff val="5000"/>
                  </a:schemeClr>
                </a:solidFill>
                <a:latin typeface="+mj-lt"/>
                <a:ea typeface="+mj-ea"/>
                <a:cs typeface="+mj-cs"/>
              </a:rPr>
              <a:t>Chuyển đổi số ngành giáo dục, nghĩa là việc áp dụng công nghệ, dựa vào mục đích, cơ cấu của đơn vị giáo dục</a:t>
            </a:r>
            <a:endParaRPr lang="en-US" sz="2000" dirty="0">
              <a:solidFill>
                <a:schemeClr val="tx1">
                  <a:lumMod val="95000"/>
                  <a:lumOff val="5000"/>
                </a:schemeClr>
              </a:solidFill>
              <a:latin typeface="+mj-lt"/>
              <a:ea typeface="+mj-ea"/>
              <a:cs typeface="+mj-cs"/>
            </a:endParaRPr>
          </a:p>
          <a:p>
            <a:pPr marL="285750" marR="0" indent="-285750" algn="just" latinLnBrk="0">
              <a:lnSpc>
                <a:spcPct val="150000"/>
              </a:lnSpc>
              <a:spcBef>
                <a:spcPct val="0"/>
              </a:spcBef>
              <a:spcAft>
                <a:spcPts val="0"/>
              </a:spcAft>
              <a:buBlip>
                <a:blip r:embed="rId3"/>
              </a:buBlip>
              <a:defRPr/>
            </a:pPr>
            <a:r>
              <a:rPr lang="en-US" sz="2000" dirty="0" err="1">
                <a:solidFill>
                  <a:schemeClr val="tx1">
                    <a:lumMod val="95000"/>
                    <a:lumOff val="5000"/>
                  </a:schemeClr>
                </a:solidFill>
                <a:latin typeface="+mj-lt"/>
                <a:ea typeface="+mj-ea"/>
                <a:cs typeface="+mj-cs"/>
              </a:rPr>
              <a:t>Hình</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thức</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ứng</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dụng</a:t>
            </a:r>
            <a:endParaRPr lang="en-US" sz="2000" dirty="0">
              <a:solidFill>
                <a:schemeClr val="tx1">
                  <a:lumMod val="95000"/>
                  <a:lumOff val="5000"/>
                </a:schemeClr>
              </a:solidFill>
              <a:latin typeface="+mj-lt"/>
              <a:ea typeface="+mj-ea"/>
              <a:cs typeface="+mj-cs"/>
            </a:endParaRPr>
          </a:p>
          <a:p>
            <a:pPr marL="685800" lvl="1" algn="just" latinLnBrk="0">
              <a:lnSpc>
                <a:spcPct val="160000"/>
              </a:lnSpc>
              <a:spcBef>
                <a:spcPct val="0"/>
              </a:spcBef>
              <a:buBlip>
                <a:blip r:embed="rId3"/>
              </a:buBlip>
              <a:defRPr/>
            </a:pPr>
            <a:r>
              <a:rPr lang="vi-VN" sz="1600" dirty="0">
                <a:solidFill>
                  <a:schemeClr val="tx1">
                    <a:lumMod val="95000"/>
                    <a:lumOff val="5000"/>
                  </a:schemeClr>
                </a:solidFill>
                <a:latin typeface="+mj-lt"/>
                <a:ea typeface="+mj-ea"/>
                <a:cs typeface="+mj-cs"/>
              </a:rPr>
              <a:t>Ứng dụng công nghệ trong phương pháp giảng dạy</a:t>
            </a:r>
            <a:endParaRPr lang="en-US" sz="1600" dirty="0">
              <a:solidFill>
                <a:schemeClr val="tx1">
                  <a:lumMod val="95000"/>
                  <a:lumOff val="5000"/>
                </a:schemeClr>
              </a:solidFill>
              <a:latin typeface="+mj-lt"/>
              <a:ea typeface="+mj-ea"/>
              <a:cs typeface="+mj-cs"/>
            </a:endParaRPr>
          </a:p>
          <a:p>
            <a:pPr marL="685800" lvl="1" algn="just" latinLnBrk="0">
              <a:lnSpc>
                <a:spcPct val="160000"/>
              </a:lnSpc>
              <a:spcBef>
                <a:spcPct val="0"/>
              </a:spcBef>
              <a:buBlip>
                <a:blip r:embed="rId3"/>
              </a:buBlip>
              <a:defRPr/>
            </a:pPr>
            <a:r>
              <a:rPr lang="en-US" sz="1600" dirty="0" err="1">
                <a:solidFill>
                  <a:schemeClr val="tx1">
                    <a:lumMod val="95000"/>
                    <a:lumOff val="5000"/>
                  </a:schemeClr>
                </a:solidFill>
                <a:latin typeface="+mj-lt"/>
                <a:ea typeface="+mj-ea"/>
                <a:cs typeface="+mj-cs"/>
              </a:rPr>
              <a:t>Ứng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dụng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công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nghệ</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trong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quản</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lý</a:t>
            </a:r>
            <a:endParaRPr lang="en-US" sz="1600" dirty="0">
              <a:solidFill>
                <a:schemeClr val="tx1">
                  <a:lumMod val="95000"/>
                  <a:lumOff val="5000"/>
                </a:schemeClr>
              </a:solidFill>
              <a:latin typeface="+mj-lt"/>
              <a:ea typeface="+mj-ea"/>
              <a:cs typeface="+mj-cs"/>
            </a:endParaRPr>
          </a:p>
          <a:p>
            <a:pPr marL="685800" lvl="1" algn="just" latinLnBrk="0">
              <a:lnSpc>
                <a:spcPct val="160000"/>
              </a:lnSpc>
              <a:spcBef>
                <a:spcPct val="0"/>
              </a:spcBef>
              <a:buBlip>
                <a:blip r:embed="rId3"/>
              </a:buBlip>
              <a:defRPr/>
            </a:pPr>
            <a:r>
              <a:rPr lang="en-US" sz="1600" dirty="0" err="1">
                <a:solidFill>
                  <a:schemeClr val="tx1">
                    <a:lumMod val="95000"/>
                    <a:lumOff val="5000"/>
                  </a:schemeClr>
                </a:solidFill>
                <a:latin typeface="+mj-lt"/>
                <a:ea typeface="+mj-ea"/>
                <a:cs typeface="+mj-cs"/>
              </a:rPr>
              <a:t>Ứng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dụng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công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nghệ</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trong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lớp</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học</a:t>
            </a:r>
            <a:endParaRPr lang="en-US" sz="16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Mục</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tiêu</a:t>
            </a:r>
            <a:endParaRPr lang="en-US" sz="2000" dirty="0">
              <a:solidFill>
                <a:schemeClr val="tx1">
                  <a:lumMod val="95000"/>
                  <a:lumOff val="5000"/>
                </a:schemeClr>
              </a:solidFill>
              <a:latin typeface="+mj-lt"/>
              <a:ea typeface="+mj-ea"/>
              <a:cs typeface="+mj-cs"/>
            </a:endParaRPr>
          </a:p>
          <a:p>
            <a:pPr marL="685800" lvl="1" algn="just" latinLnBrk="0">
              <a:lnSpc>
                <a:spcPct val="170000"/>
              </a:lnSpc>
              <a:spcBef>
                <a:spcPct val="0"/>
              </a:spcBef>
              <a:buBlip>
                <a:blip r:embed="rId3"/>
              </a:buBlip>
              <a:defRPr/>
            </a:pPr>
            <a:r>
              <a:rPr lang="vi-VN" sz="1600" dirty="0">
                <a:solidFill>
                  <a:schemeClr val="tx1">
                    <a:lumMod val="95000"/>
                    <a:lumOff val="5000"/>
                  </a:schemeClr>
                </a:solidFill>
                <a:latin typeface="+mj-lt"/>
                <a:ea typeface="+mj-ea"/>
                <a:cs typeface="+mj-cs"/>
              </a:rPr>
              <a:t>Phát triển giáo dục theo hướng thông minh – hội nhập</a:t>
            </a:r>
            <a:endParaRPr lang="en-US" sz="1600" dirty="0">
              <a:solidFill>
                <a:schemeClr val="tx1">
                  <a:lumMod val="95000"/>
                  <a:lumOff val="5000"/>
                </a:schemeClr>
              </a:solidFill>
              <a:latin typeface="+mj-lt"/>
              <a:ea typeface="+mj-ea"/>
              <a:cs typeface="+mj-cs"/>
            </a:endParaRPr>
          </a:p>
          <a:p>
            <a:pPr marL="685800" lvl="1" algn="just" latinLnBrk="0">
              <a:lnSpc>
                <a:spcPct val="170000"/>
              </a:lnSpc>
              <a:spcBef>
                <a:spcPct val="0"/>
              </a:spcBef>
              <a:buBlip>
                <a:blip r:embed="rId3"/>
              </a:buBlip>
              <a:defRPr/>
            </a:pPr>
            <a:r>
              <a:rPr lang="en-US" sz="1600" dirty="0" err="1">
                <a:solidFill>
                  <a:schemeClr val="tx1">
                    <a:lumMod val="95000"/>
                    <a:lumOff val="5000"/>
                  </a:schemeClr>
                </a:solidFill>
                <a:latin typeface="+mj-lt"/>
                <a:ea typeface="+mj-ea"/>
                <a:cs typeface="+mj-cs"/>
              </a:rPr>
              <a:t>Đẩy</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mạnh</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các</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hoạt</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động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giáo</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dục</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ứng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dụng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công</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nghệ</a:t>
            </a:r>
            <a:r>
              <a:rPr lang="en-US" sz="1600" dirty="0">
                <a:solidFill>
                  <a:schemeClr val="tx1">
                    <a:lumMod val="95000"/>
                    <a:lumOff val="5000"/>
                  </a:schemeClr>
                </a:solidFill>
                <a:latin typeface="+mj-lt"/>
                <a:ea typeface="+mj-ea"/>
                <a:cs typeface="+mj-cs"/>
              </a:rPr>
              <a:t> </a:t>
            </a:r>
            <a:r>
              <a:rPr lang="en-US" sz="1600" dirty="0" err="1">
                <a:solidFill>
                  <a:schemeClr val="tx1">
                    <a:lumMod val="95000"/>
                    <a:lumOff val="5000"/>
                  </a:schemeClr>
                </a:solidFill>
                <a:latin typeface="+mj-lt"/>
                <a:ea typeface="+mj-ea"/>
                <a:cs typeface="+mj-cs"/>
              </a:rPr>
              <a:t>số</a:t>
            </a:r>
            <a:endParaRPr lang="en-US" sz="1600" dirty="0">
              <a:solidFill>
                <a:schemeClr val="tx1">
                  <a:lumMod val="95000"/>
                  <a:lumOff val="5000"/>
                </a:schemeClr>
              </a:solidFill>
              <a:latin typeface="+mj-lt"/>
              <a:ea typeface="+mj-ea"/>
              <a:cs typeface="+mj-cs"/>
            </a:endParaRPr>
          </a:p>
          <a:p>
            <a:pPr marL="685800" lvl="1" algn="just" latinLnBrk="0">
              <a:lnSpc>
                <a:spcPct val="170000"/>
              </a:lnSpc>
              <a:spcBef>
                <a:spcPct val="0"/>
              </a:spcBef>
              <a:buBlip>
                <a:blip r:embed="rId3"/>
              </a:buBlip>
              <a:defRPr/>
            </a:pPr>
            <a:r>
              <a:rPr lang="vi-VN" sz="1600" dirty="0">
                <a:solidFill>
                  <a:schemeClr val="tx1">
                    <a:lumMod val="95000"/>
                    <a:lumOff val="5000"/>
                  </a:schemeClr>
                </a:solidFill>
                <a:latin typeface="+mj-lt"/>
                <a:ea typeface="+mj-ea"/>
                <a:cs typeface="+mj-cs"/>
              </a:rPr>
              <a:t>Xây dựng cấu trúc, chuyển đổi hạ tầng công nghệ thông tin thành hạ tầng số thống nhất, ổn định, hiệu quả</a:t>
            </a:r>
          </a:p>
          <a:p>
            <a:pPr marL="685800" lvl="1" algn="just" latinLnBrk="0">
              <a:lnSpc>
                <a:spcPct val="170000"/>
              </a:lnSpc>
              <a:spcBef>
                <a:spcPct val="0"/>
              </a:spcBef>
              <a:buBlip>
                <a:blip r:embed="rId3"/>
              </a:buBlip>
              <a:defRPr/>
            </a:pPr>
            <a:r>
              <a:rPr lang="vi-VN" sz="1600" dirty="0">
                <a:solidFill>
                  <a:schemeClr val="tx1">
                    <a:lumMod val="95000"/>
                    <a:lumOff val="5000"/>
                  </a:schemeClr>
                </a:solidFill>
                <a:latin typeface="+mj-lt"/>
                <a:ea typeface="+mj-ea"/>
                <a:cs typeface="+mj-cs"/>
              </a:rPr>
              <a:t>Xây dựng các hệ thống ứng dụng CNTT, tạo lập </a:t>
            </a:r>
            <a:r>
              <a:rPr lang="en-US" sz="1600" dirty="0">
                <a:solidFill>
                  <a:schemeClr val="tx1">
                    <a:lumMod val="95000"/>
                    <a:lumOff val="5000"/>
                  </a:schemeClr>
                </a:solidFill>
                <a:latin typeface="+mj-lt"/>
                <a:ea typeface="+mj-ea"/>
                <a:cs typeface="+mj-cs"/>
              </a:rPr>
              <a:t>CSDL </a:t>
            </a:r>
            <a:r>
              <a:rPr lang="vi-VN" sz="1600" dirty="0">
                <a:solidFill>
                  <a:schemeClr val="tx1">
                    <a:lumMod val="95000"/>
                    <a:lumOff val="5000"/>
                  </a:schemeClr>
                </a:solidFill>
                <a:latin typeface="+mj-lt"/>
                <a:ea typeface="+mj-ea"/>
                <a:cs typeface="+mj-cs"/>
              </a:rPr>
              <a:t>ngành phục vụ công tác quản lý giáo dục và đào tạo</a:t>
            </a:r>
            <a:endParaRPr lang="en-US" sz="1600" dirty="0">
              <a:solidFill>
                <a:schemeClr val="tx1">
                  <a:lumMod val="95000"/>
                  <a:lumOff val="5000"/>
                </a:schemeClr>
              </a:solidFill>
              <a:latin typeface="+mj-lt"/>
              <a:ea typeface="+mj-ea"/>
              <a:cs typeface="+mj-cs"/>
            </a:endParaRPr>
          </a:p>
          <a:p>
            <a:pPr marL="685800" lvl="1" algn="just" latinLnBrk="0">
              <a:lnSpc>
                <a:spcPct val="170000"/>
              </a:lnSpc>
              <a:spcBef>
                <a:spcPct val="0"/>
              </a:spcBef>
              <a:buBlip>
                <a:blip r:embed="rId3"/>
              </a:buBlip>
              <a:defRPr/>
            </a:pPr>
            <a:r>
              <a:rPr lang="vi-VN" sz="1600" dirty="0">
                <a:solidFill>
                  <a:schemeClr val="tx1">
                    <a:lumMod val="95000"/>
                    <a:lumOff val="5000"/>
                  </a:schemeClr>
                </a:solidFill>
                <a:latin typeface="+mj-lt"/>
                <a:ea typeface="+mj-ea"/>
                <a:cs typeface="+mj-cs"/>
              </a:rPr>
              <a:t>Thực hiện chuẩn hóa, thống nhất, trao đổi - chia sẻ, cung cấp dữ liệu số dùng chung</a:t>
            </a:r>
          </a:p>
          <a:p>
            <a:pPr marL="685800" lvl="1" algn="just" latinLnBrk="0">
              <a:lnSpc>
                <a:spcPct val="170000"/>
              </a:lnSpc>
              <a:spcBef>
                <a:spcPct val="0"/>
              </a:spcBef>
              <a:buBlip>
                <a:blip r:embed="rId3"/>
              </a:buBlip>
              <a:defRPr/>
            </a:pPr>
            <a:r>
              <a:rPr lang="vi-VN" sz="1600" dirty="0">
                <a:solidFill>
                  <a:schemeClr val="tx1">
                    <a:lumMod val="95000"/>
                    <a:lumOff val="5000"/>
                  </a:schemeClr>
                </a:solidFill>
                <a:latin typeface="+mj-lt"/>
                <a:ea typeface="+mj-ea"/>
                <a:cs typeface="+mj-cs"/>
              </a:rPr>
              <a:t>Đảm bảo an toàn, an ninh thông tin trong hoạt động ứng dụng CNTT</a:t>
            </a:r>
          </a:p>
          <a:p>
            <a:pPr marL="685800" lvl="1" algn="just" latinLnBrk="0">
              <a:lnSpc>
                <a:spcPct val="170000"/>
              </a:lnSpc>
              <a:spcBef>
                <a:spcPct val="0"/>
              </a:spcBef>
              <a:buBlip>
                <a:blip r:embed="rId3"/>
              </a:buBlip>
              <a:defRPr/>
            </a:pPr>
            <a:r>
              <a:rPr lang="vi-VN" sz="1600" dirty="0">
                <a:solidFill>
                  <a:schemeClr val="tx1">
                    <a:lumMod val="95000"/>
                    <a:lumOff val="5000"/>
                  </a:schemeClr>
                </a:solidFill>
                <a:latin typeface="+mj-lt"/>
                <a:ea typeface="+mj-ea"/>
                <a:cs typeface="+mj-cs"/>
              </a:rPr>
              <a:t>Tạo lập kho CSDL tổng thể về giáo dục làm cơ sở thông tin phục vụ các công tác thống kê, báo cáo, phân tích dự báo, cảnh báo, hỗ trợ ra quyết định</a:t>
            </a:r>
          </a:p>
          <a:p>
            <a:pPr marL="685800" lvl="1" algn="just" latinLnBrk="0">
              <a:lnSpc>
                <a:spcPct val="150000"/>
              </a:lnSpc>
              <a:spcBef>
                <a:spcPct val="0"/>
              </a:spcBef>
              <a:buBlip>
                <a:blip r:embed="rId3"/>
              </a:buBlip>
              <a:defRPr/>
            </a:pPr>
            <a:endParaRPr lang="en-US" sz="16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endParaRPr lang="en-US" sz="16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CHUYỂN ĐỔI SỐ TRONG GIÁO DỤC</a:t>
            </a:r>
          </a:p>
        </p:txBody>
      </p:sp>
      <p:sp>
        <p:nvSpPr>
          <p:cNvPr id="3" name="TextBox 8">
            <a:extLst>
              <a:ext uri="{FF2B5EF4-FFF2-40B4-BE49-F238E27FC236}">
                <a16:creationId xmlns:a16="http://schemas.microsoft.com/office/drawing/2014/main" id="{B943CDBA-8C27-CD5E-2A04-9F72E7590B9A}"/>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07/29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90352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 y="766763"/>
            <a:ext cx="9874695" cy="5262959"/>
          </a:xfrm>
          <a:prstGeom prst="rect">
            <a:avLst/>
          </a:prstGeom>
        </p:spPr>
        <p:txBody>
          <a:bodyPr wrap="square">
            <a:normAutofit/>
          </a:bodyPr>
          <a:lstStyle/>
          <a:p>
            <a:pPr marL="285750" algn="just" latinLnBrk="0">
              <a:lnSpc>
                <a:spcPct val="150000"/>
              </a:lnSpc>
              <a:spcBef>
                <a:spcPct val="0"/>
              </a:spcBef>
              <a:buBlip>
                <a:blip r:embed="rId3"/>
              </a:buBlip>
              <a:defRPr/>
            </a:pPr>
            <a:r>
              <a:rPr lang="en-US" sz="2100" dirty="0" err="1">
                <a:solidFill>
                  <a:schemeClr val="tx1">
                    <a:lumMod val="95000"/>
                    <a:lumOff val="5000"/>
                  </a:schemeClr>
                </a:solidFill>
                <a:latin typeface="+mj-lt"/>
                <a:ea typeface="+mj-ea"/>
                <a:cs typeface="+mj-cs"/>
              </a:rPr>
              <a:t>Hiện</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trạng</a:t>
            </a:r>
            <a:endParaRPr lang="en-US" sz="21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700" dirty="0" err="1">
                <a:solidFill>
                  <a:schemeClr val="tx1">
                    <a:lumMod val="95000"/>
                    <a:lumOff val="5000"/>
                  </a:schemeClr>
                </a:solidFill>
                <a:latin typeface="+mj-lt"/>
                <a:ea typeface="+mj-ea"/>
                <a:cs typeface="+mj-cs"/>
              </a:rPr>
              <a:t>Đội</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ngũ</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dạy</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và</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học</a:t>
            </a:r>
            <a:endParaRPr lang="en-US" sz="17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en-US" sz="1300" dirty="0" err="1">
                <a:solidFill>
                  <a:schemeClr val="tx1">
                    <a:lumMod val="95000"/>
                    <a:lumOff val="5000"/>
                  </a:schemeClr>
                </a:solidFill>
                <a:latin typeface="+mj-lt"/>
                <a:ea typeface="+mj-ea"/>
                <a:cs typeface="+mj-cs"/>
              </a:rPr>
              <a:t>Giáo</a:t>
            </a:r>
            <a:r>
              <a:rPr lang="en-US" sz="1300" dirty="0">
                <a:solidFill>
                  <a:schemeClr val="tx1">
                    <a:lumMod val="95000"/>
                    <a:lumOff val="5000"/>
                  </a:schemeClr>
                </a:solidFill>
                <a:latin typeface="+mj-lt"/>
                <a:ea typeface="+mj-ea"/>
                <a:cs typeface="+mj-cs"/>
              </a:rPr>
              <a:t> </a:t>
            </a:r>
            <a:r>
              <a:rPr lang="vi-VN" sz="1300" dirty="0">
                <a:solidFill>
                  <a:schemeClr val="tx1">
                    <a:lumMod val="95000"/>
                    <a:lumOff val="5000"/>
                  </a:schemeClr>
                </a:solidFill>
                <a:latin typeface="+mj-lt"/>
                <a:ea typeface="+mj-ea"/>
                <a:cs typeface="+mj-cs"/>
              </a:rPr>
              <a:t>viên giảng dạy biết ứng dụng CNTT trong công tác giảng dạy chưa đạt được kết quả cao</a:t>
            </a:r>
          </a:p>
          <a:p>
            <a:pPr marL="1085850" lvl="2" algn="just" latinLnBrk="0">
              <a:lnSpc>
                <a:spcPct val="150000"/>
              </a:lnSpc>
              <a:spcBef>
                <a:spcPct val="0"/>
              </a:spcBef>
              <a:buBlip>
                <a:blip r:embed="rId3"/>
              </a:buBlip>
              <a:defRPr/>
            </a:pPr>
            <a:r>
              <a:rPr lang="vi-VN" sz="1300" dirty="0">
                <a:solidFill>
                  <a:schemeClr val="tx1">
                    <a:lumMod val="95000"/>
                    <a:lumOff val="5000"/>
                  </a:schemeClr>
                </a:solidFill>
                <a:latin typeface="+mj-lt"/>
                <a:ea typeface="+mj-ea"/>
                <a:cs typeface="+mj-cs"/>
              </a:rPr>
              <a:t>Chất lượng bài giảng trong việc ứng dụng công nghệ thông tin tạo ra các bài giảng còn hạn chế, không đồng đều.</a:t>
            </a:r>
          </a:p>
          <a:p>
            <a:pPr marL="1085850" lvl="2" algn="just" latinLnBrk="0">
              <a:lnSpc>
                <a:spcPct val="150000"/>
              </a:lnSpc>
              <a:spcBef>
                <a:spcPct val="0"/>
              </a:spcBef>
              <a:buBlip>
                <a:blip r:embed="rId3"/>
              </a:buBlip>
              <a:defRPr/>
            </a:pPr>
            <a:r>
              <a:rPr lang="en-US" sz="1300" dirty="0" err="1">
                <a:solidFill>
                  <a:schemeClr val="tx1">
                    <a:lumMod val="95000"/>
                    <a:lumOff val="5000"/>
                  </a:schemeClr>
                </a:solidFill>
                <a:latin typeface="+mj-lt"/>
                <a:ea typeface="+mj-ea"/>
                <a:cs typeface="+mj-cs"/>
              </a:rPr>
              <a:t>Lạm</a:t>
            </a:r>
            <a:r>
              <a:rPr lang="en-US" sz="1300" dirty="0">
                <a:solidFill>
                  <a:schemeClr val="tx1">
                    <a:lumMod val="95000"/>
                    <a:lumOff val="5000"/>
                  </a:schemeClr>
                </a:solidFill>
                <a:latin typeface="+mj-lt"/>
                <a:ea typeface="+mj-ea"/>
                <a:cs typeface="+mj-cs"/>
              </a:rPr>
              <a:t> </a:t>
            </a:r>
            <a:r>
              <a:rPr lang="vi-VN" sz="1300" dirty="0">
                <a:solidFill>
                  <a:schemeClr val="tx1">
                    <a:lumMod val="95000"/>
                    <a:lumOff val="5000"/>
                  </a:schemeClr>
                </a:solidFill>
                <a:latin typeface="+mj-lt"/>
                <a:ea typeface="+mj-ea"/>
                <a:cs typeface="+mj-cs"/>
              </a:rPr>
              <a:t>dụng CNTT trong các tiết dạy trên lớp, sử dụng những hình ảnh, </a:t>
            </a:r>
            <a:r>
              <a:rPr lang="vi-VN" sz="1300" dirty="0" err="1">
                <a:solidFill>
                  <a:schemeClr val="tx1">
                    <a:lumMod val="95000"/>
                    <a:lumOff val="5000"/>
                  </a:schemeClr>
                </a:solidFill>
                <a:latin typeface="+mj-lt"/>
                <a:ea typeface="+mj-ea"/>
                <a:cs typeface="+mj-cs"/>
              </a:rPr>
              <a:t>font</a:t>
            </a:r>
            <a:r>
              <a:rPr lang="vi-VN" sz="1300" dirty="0">
                <a:solidFill>
                  <a:schemeClr val="tx1">
                    <a:lumMod val="95000"/>
                    <a:lumOff val="5000"/>
                  </a:schemeClr>
                </a:solidFill>
                <a:latin typeface="+mj-lt"/>
                <a:ea typeface="+mj-ea"/>
                <a:cs typeface="+mj-cs"/>
              </a:rPr>
              <a:t> chữ, màu chữ lòe loẹt, hoặc những hiệu ứng không hợp lý làm cho học sinh chú ý nhiều vào hiệu ứng mà sao lãng nội dung bài học.</a:t>
            </a:r>
          </a:p>
          <a:p>
            <a:pPr marL="1085850" lvl="2" algn="just" latinLnBrk="0">
              <a:lnSpc>
                <a:spcPct val="150000"/>
              </a:lnSpc>
              <a:spcBef>
                <a:spcPct val="0"/>
              </a:spcBef>
              <a:buBlip>
                <a:blip r:embed="rId3"/>
              </a:buBlip>
              <a:defRPr/>
            </a:pPr>
            <a:r>
              <a:rPr lang="vi-VN" sz="1300" dirty="0">
                <a:solidFill>
                  <a:schemeClr val="tx1">
                    <a:lumMod val="95000"/>
                    <a:lumOff val="5000"/>
                  </a:schemeClr>
                </a:solidFill>
                <a:latin typeface="+mj-lt"/>
                <a:ea typeface="+mj-ea"/>
                <a:cs typeface="+mj-cs"/>
              </a:rPr>
              <a:t>Công việc ứng dụng CNTT chưa thực sự là </a:t>
            </a:r>
            <a:r>
              <a:rPr lang="vi-VN" sz="1300" dirty="0" err="1">
                <a:solidFill>
                  <a:schemeClr val="tx1">
                    <a:lumMod val="95000"/>
                    <a:lumOff val="5000"/>
                  </a:schemeClr>
                </a:solidFill>
                <a:latin typeface="+mj-lt"/>
                <a:ea typeface="+mj-ea"/>
                <a:cs typeface="+mj-cs"/>
              </a:rPr>
              <a:t>đam</a:t>
            </a:r>
            <a:r>
              <a:rPr lang="vi-VN" sz="1300" dirty="0">
                <a:solidFill>
                  <a:schemeClr val="tx1">
                    <a:lumMod val="95000"/>
                    <a:lumOff val="5000"/>
                  </a:schemeClr>
                </a:solidFill>
                <a:latin typeface="+mj-lt"/>
                <a:ea typeface="+mj-ea"/>
                <a:cs typeface="+mj-cs"/>
              </a:rPr>
              <a:t> mê thường xuyên</a:t>
            </a:r>
          </a:p>
          <a:p>
            <a:pPr marL="1085850" lvl="2" algn="just" latinLnBrk="0">
              <a:lnSpc>
                <a:spcPct val="150000"/>
              </a:lnSpc>
              <a:spcBef>
                <a:spcPct val="0"/>
              </a:spcBef>
              <a:buBlip>
                <a:blip r:embed="rId3"/>
              </a:buBlip>
              <a:defRPr/>
            </a:pPr>
            <a:r>
              <a:rPr lang="vi-VN" sz="1300" dirty="0">
                <a:solidFill>
                  <a:schemeClr val="tx1">
                    <a:lumMod val="95000"/>
                    <a:lumOff val="5000"/>
                  </a:schemeClr>
                </a:solidFill>
                <a:latin typeface="+mj-lt"/>
                <a:ea typeface="+mj-ea"/>
                <a:cs typeface="+mj-cs"/>
              </a:rPr>
              <a:t>Đối với học sinh</a:t>
            </a:r>
            <a:r>
              <a:rPr lang="en-US" sz="1300" dirty="0">
                <a:solidFill>
                  <a:schemeClr val="tx1">
                    <a:lumMod val="95000"/>
                    <a:lumOff val="5000"/>
                  </a:schemeClr>
                </a:solidFill>
                <a:latin typeface="+mj-lt"/>
                <a:ea typeface="+mj-ea"/>
                <a:cs typeface="+mj-cs"/>
              </a:rPr>
              <a:t> </a:t>
            </a:r>
            <a:r>
              <a:rPr lang="vi-VN" sz="1300" dirty="0">
                <a:solidFill>
                  <a:schemeClr val="tx1">
                    <a:lumMod val="95000"/>
                    <a:lumOff val="5000"/>
                  </a:schemeClr>
                </a:solidFill>
                <a:latin typeface="+mj-lt"/>
                <a:ea typeface="+mj-ea"/>
                <a:cs typeface="+mj-cs"/>
              </a:rPr>
              <a:t>thói quen học kiểu “đọc- chép”, “ghi-chép” và tái hiện lại một cách máy móc, rập khuôn những gì giáo viên viết, trình bày trên bảng</a:t>
            </a:r>
            <a:endParaRPr lang="en-US" sz="13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700" dirty="0">
                <a:solidFill>
                  <a:schemeClr val="tx1">
                    <a:lumMod val="95000"/>
                    <a:lumOff val="5000"/>
                  </a:schemeClr>
                </a:solidFill>
                <a:latin typeface="+mj-lt"/>
                <a:ea typeface="+mj-ea"/>
                <a:cs typeface="+mj-cs"/>
              </a:rPr>
              <a:t>Cơ sở vật chất, thiết bị dạy học phục vụ ứng dụng CNTT</a:t>
            </a:r>
            <a:endParaRPr lang="en-US" sz="1700" dirty="0">
              <a:solidFill>
                <a:schemeClr val="tx1">
                  <a:lumMod val="95000"/>
                  <a:lumOff val="5000"/>
                </a:schemeClr>
              </a:solidFill>
              <a:latin typeface="+mj-lt"/>
              <a:ea typeface="+mj-ea"/>
              <a:cs typeface="+mj-cs"/>
            </a:endParaRPr>
          </a:p>
          <a:p>
            <a:pPr marL="1085850" lvl="2" algn="just" latinLnBrk="0">
              <a:lnSpc>
                <a:spcPct val="150000"/>
              </a:lnSpc>
              <a:spcBef>
                <a:spcPct val="0"/>
              </a:spcBef>
              <a:buBlip>
                <a:blip r:embed="rId3"/>
              </a:buBlip>
              <a:defRPr/>
            </a:pPr>
            <a:r>
              <a:rPr lang="vi-VN" sz="1300" dirty="0">
                <a:solidFill>
                  <a:schemeClr val="tx1">
                    <a:lumMod val="95000"/>
                    <a:lumOff val="5000"/>
                  </a:schemeClr>
                </a:solidFill>
                <a:latin typeface="+mj-lt"/>
                <a:ea typeface="+mj-ea"/>
                <a:cs typeface="+mj-cs"/>
              </a:rPr>
              <a:t>Cơ sở vật chất phục vụ công tác giảng dạy còn thiếu</a:t>
            </a:r>
            <a:r>
              <a:rPr lang="en-US" sz="1300" dirty="0">
                <a:solidFill>
                  <a:schemeClr val="tx1">
                    <a:lumMod val="95000"/>
                    <a:lumOff val="5000"/>
                  </a:schemeClr>
                </a:solidFill>
                <a:latin typeface="+mj-lt"/>
                <a:ea typeface="+mj-ea"/>
                <a:cs typeface="+mj-cs"/>
              </a:rPr>
              <a:t>, </a:t>
            </a:r>
            <a:r>
              <a:rPr lang="vi-VN" sz="1300" dirty="0">
                <a:solidFill>
                  <a:schemeClr val="tx1">
                    <a:lumMod val="95000"/>
                    <a:lumOff val="5000"/>
                  </a:schemeClr>
                </a:solidFill>
                <a:latin typeface="+mj-lt"/>
                <a:ea typeface="+mj-ea"/>
                <a:cs typeface="+mj-cs"/>
              </a:rPr>
              <a:t>không đồng bộ chắp vá, cũ, cấu hình thấp</a:t>
            </a:r>
          </a:p>
          <a:p>
            <a:pPr marL="1085850" lvl="2" algn="just" latinLnBrk="0">
              <a:lnSpc>
                <a:spcPct val="150000"/>
              </a:lnSpc>
              <a:spcBef>
                <a:spcPct val="0"/>
              </a:spcBef>
              <a:buBlip>
                <a:blip r:embed="rId3"/>
              </a:buBlip>
              <a:defRPr/>
            </a:pPr>
            <a:r>
              <a:rPr lang="vi-VN" sz="1300" dirty="0">
                <a:solidFill>
                  <a:schemeClr val="tx1">
                    <a:lumMod val="95000"/>
                    <a:lumOff val="5000"/>
                  </a:schemeClr>
                </a:solidFill>
                <a:latin typeface="+mj-lt"/>
                <a:ea typeface="+mj-ea"/>
                <a:cs typeface="+mj-cs"/>
              </a:rPr>
              <a:t>Hiện nay hầu hết các trường đều đã đầu tư các phần mềm phục vụ công tác quản lý, giảng dạy. Tuy nhiên việc đầu tư không đồng bộ dẫn đến các sản phẩm không có sự liên thông, gắn kết, gây khó khăn cho việc quản lý và điều hành, tăng khối lượng công việc cho giáo viên và người quản lý.</a:t>
            </a:r>
          </a:p>
          <a:p>
            <a:pPr marL="1085850" lvl="2" algn="just" latinLnBrk="0">
              <a:lnSpc>
                <a:spcPct val="150000"/>
              </a:lnSpc>
              <a:spcBef>
                <a:spcPct val="0"/>
              </a:spcBef>
              <a:buBlip>
                <a:blip r:embed="rId3"/>
              </a:buBlip>
              <a:defRPr/>
            </a:pPr>
            <a:endParaRPr lang="en-US" sz="13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endParaRPr lang="en-US" sz="16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CHUYỂN ĐỔI SỐ TRONG GIÁO DỤC</a:t>
            </a:r>
          </a:p>
        </p:txBody>
      </p:sp>
      <p:sp>
        <p:nvSpPr>
          <p:cNvPr id="3" name="TextBox 8">
            <a:extLst>
              <a:ext uri="{FF2B5EF4-FFF2-40B4-BE49-F238E27FC236}">
                <a16:creationId xmlns:a16="http://schemas.microsoft.com/office/drawing/2014/main" id="{ABEAF797-B174-E85E-2F3E-C4BA58DF3F5E}"/>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08/29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7337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A3C6FD9-974F-4AE6-B869-1534A5196786}"/>
              </a:ext>
            </a:extLst>
          </p:cNvPr>
          <p:cNvSpPr>
            <a:spLocks noGrp="1"/>
          </p:cNvSpPr>
          <p:nvPr>
            <p:ph type="pic" idx="12"/>
          </p:nvPr>
        </p:nvSpPr>
        <p:spPr>
          <a:xfrm>
            <a:off x="14402" y="0"/>
            <a:ext cx="9906000" cy="5985098"/>
          </a:xfrm>
        </p:spPr>
      </p:sp>
      <p:sp>
        <p:nvSpPr>
          <p:cNvPr id="4" name="Text Placeholder 2">
            <a:extLst>
              <a:ext uri="{FF2B5EF4-FFF2-40B4-BE49-F238E27FC236}">
                <a16:creationId xmlns:a16="http://schemas.microsoft.com/office/drawing/2014/main" id="{A354E285-8AE2-B074-D121-3735714F03F2}"/>
              </a:ext>
            </a:extLst>
          </p:cNvPr>
          <p:cNvSpPr>
            <a:spLocks noGrp="1"/>
          </p:cNvSpPr>
          <p:nvPr>
            <p:ph type="body" sz="quarter" idx="4294967295"/>
          </p:nvPr>
        </p:nvSpPr>
        <p:spPr>
          <a:xfrm>
            <a:off x="-1" y="766763"/>
            <a:ext cx="9874695" cy="5262959"/>
          </a:xfrm>
          <a:prstGeom prst="rect">
            <a:avLst/>
          </a:prstGeom>
        </p:spPr>
        <p:txBody>
          <a:bodyPr wrap="square">
            <a:normAutofit/>
          </a:bodyPr>
          <a:lstStyle/>
          <a:p>
            <a:pPr marL="285750" algn="just" latinLnBrk="0">
              <a:lnSpc>
                <a:spcPct val="150000"/>
              </a:lnSpc>
              <a:spcBef>
                <a:spcPct val="0"/>
              </a:spcBef>
              <a:buBlip>
                <a:blip r:embed="rId3"/>
              </a:buBlip>
              <a:defRPr/>
            </a:pPr>
            <a:r>
              <a:rPr lang="en-US" sz="2100" dirty="0" err="1">
                <a:solidFill>
                  <a:schemeClr val="tx1">
                    <a:lumMod val="95000"/>
                    <a:lumOff val="5000"/>
                  </a:schemeClr>
                </a:solidFill>
                <a:latin typeface="+mj-lt"/>
                <a:ea typeface="+mj-ea"/>
                <a:cs typeface="+mj-cs"/>
              </a:rPr>
              <a:t>Hiệu</a:t>
            </a:r>
            <a:r>
              <a:rPr lang="en-US" sz="2100" dirty="0">
                <a:solidFill>
                  <a:schemeClr val="tx1">
                    <a:lumMod val="95000"/>
                    <a:lumOff val="5000"/>
                  </a:schemeClr>
                </a:solidFill>
                <a:latin typeface="+mj-lt"/>
                <a:ea typeface="+mj-ea"/>
                <a:cs typeface="+mj-cs"/>
              </a:rPr>
              <a:t> </a:t>
            </a:r>
            <a:r>
              <a:rPr lang="en-US" sz="2100" dirty="0" err="1">
                <a:solidFill>
                  <a:schemeClr val="tx1">
                    <a:lumMod val="95000"/>
                    <a:lumOff val="5000"/>
                  </a:schemeClr>
                </a:solidFill>
                <a:latin typeface="+mj-lt"/>
                <a:ea typeface="+mj-ea"/>
                <a:cs typeface="+mj-cs"/>
              </a:rPr>
              <a:t>quả</a:t>
            </a:r>
            <a:endParaRPr lang="en-US" sz="21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700" dirty="0" err="1">
                <a:solidFill>
                  <a:schemeClr val="tx1">
                    <a:lumMod val="95000"/>
                    <a:lumOff val="5000"/>
                  </a:schemeClr>
                </a:solidFill>
                <a:latin typeface="+mj-lt"/>
                <a:ea typeface="+mj-ea"/>
                <a:cs typeface="+mj-cs"/>
              </a:rPr>
              <a:t>Chủ</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động</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trong</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việc</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học</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tập</a:t>
            </a:r>
            <a:endParaRPr lang="en-US" sz="17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700" dirty="0" err="1">
                <a:solidFill>
                  <a:schemeClr val="tx1">
                    <a:lumMod val="95000"/>
                    <a:lumOff val="5000"/>
                  </a:schemeClr>
                </a:solidFill>
                <a:latin typeface="+mj-lt"/>
                <a:ea typeface="+mj-ea"/>
                <a:cs typeface="+mj-cs"/>
              </a:rPr>
              <a:t>Không</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giới</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hạn</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trong</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truy</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cập</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tài</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liệu</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học</a:t>
            </a:r>
            <a:endParaRPr lang="en-US" sz="17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700" dirty="0">
                <a:solidFill>
                  <a:schemeClr val="tx1">
                    <a:lumMod val="95000"/>
                    <a:lumOff val="5000"/>
                  </a:schemeClr>
                </a:solidFill>
                <a:latin typeface="+mj-lt"/>
                <a:ea typeface="+mj-ea"/>
                <a:cs typeface="+mj-cs"/>
              </a:rPr>
              <a:t>Chất lượng giáo dục được nâng cao</a:t>
            </a:r>
            <a:endParaRPr lang="en-US" sz="17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en-US" sz="1700" dirty="0" err="1">
                <a:solidFill>
                  <a:schemeClr val="tx1">
                    <a:lumMod val="95000"/>
                    <a:lumOff val="5000"/>
                  </a:schemeClr>
                </a:solidFill>
                <a:latin typeface="+mj-lt"/>
                <a:ea typeface="+mj-ea"/>
                <a:cs typeface="+mj-cs"/>
              </a:rPr>
              <a:t>Tiết</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kiệm</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tối</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đa</a:t>
            </a:r>
            <a:r>
              <a:rPr lang="en-US" sz="1700" dirty="0">
                <a:solidFill>
                  <a:schemeClr val="tx1">
                    <a:lumMod val="95000"/>
                    <a:lumOff val="5000"/>
                  </a:schemeClr>
                </a:solidFill>
                <a:latin typeface="+mj-lt"/>
                <a:ea typeface="+mj-ea"/>
                <a:cs typeface="+mj-cs"/>
              </a:rPr>
              <a:t> chi </a:t>
            </a:r>
            <a:r>
              <a:rPr lang="en-US" sz="1700" dirty="0" err="1">
                <a:solidFill>
                  <a:schemeClr val="tx1">
                    <a:lumMod val="95000"/>
                    <a:lumOff val="5000"/>
                  </a:schemeClr>
                </a:solidFill>
                <a:latin typeface="+mj-lt"/>
                <a:ea typeface="+mj-ea"/>
                <a:cs typeface="+mj-cs"/>
              </a:rPr>
              <a:t>phí</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học</a:t>
            </a:r>
            <a:r>
              <a:rPr lang="en-US" sz="1700" dirty="0">
                <a:solidFill>
                  <a:schemeClr val="tx1">
                    <a:lumMod val="95000"/>
                    <a:lumOff val="5000"/>
                  </a:schemeClr>
                </a:solidFill>
                <a:latin typeface="+mj-lt"/>
                <a:ea typeface="+mj-ea"/>
                <a:cs typeface="+mj-cs"/>
              </a:rPr>
              <a:t> </a:t>
            </a:r>
            <a:r>
              <a:rPr lang="en-US" sz="1700" dirty="0" err="1">
                <a:solidFill>
                  <a:schemeClr val="tx1">
                    <a:lumMod val="95000"/>
                    <a:lumOff val="5000"/>
                  </a:schemeClr>
                </a:solidFill>
                <a:latin typeface="+mj-lt"/>
                <a:ea typeface="+mj-ea"/>
                <a:cs typeface="+mj-cs"/>
              </a:rPr>
              <a:t>tập</a:t>
            </a:r>
            <a:endParaRPr lang="en-US" sz="1300" dirty="0">
              <a:solidFill>
                <a:schemeClr val="tx1">
                  <a:lumMod val="95000"/>
                  <a:lumOff val="5000"/>
                </a:schemeClr>
              </a:solidFill>
              <a:latin typeface="+mj-lt"/>
              <a:ea typeface="+mj-ea"/>
              <a:cs typeface="+mj-cs"/>
            </a:endParaRPr>
          </a:p>
          <a:p>
            <a:pPr marL="285750" algn="just" latinLnBrk="0">
              <a:lnSpc>
                <a:spcPct val="150000"/>
              </a:lnSpc>
              <a:spcBef>
                <a:spcPct val="0"/>
              </a:spcBef>
              <a:buBlip>
                <a:blip r:embed="rId3"/>
              </a:buBlip>
              <a:defRPr/>
            </a:pPr>
            <a:r>
              <a:rPr lang="en-US" sz="2000" dirty="0" err="1">
                <a:solidFill>
                  <a:schemeClr val="tx1">
                    <a:lumMod val="95000"/>
                    <a:lumOff val="5000"/>
                  </a:schemeClr>
                </a:solidFill>
                <a:latin typeface="+mj-lt"/>
                <a:ea typeface="+mj-ea"/>
                <a:cs typeface="+mj-cs"/>
              </a:rPr>
              <a:t>Sự</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cần</a:t>
            </a:r>
            <a:r>
              <a:rPr lang="en-US" sz="2000" dirty="0">
                <a:solidFill>
                  <a:schemeClr val="tx1">
                    <a:lumMod val="95000"/>
                    <a:lumOff val="5000"/>
                  </a:schemeClr>
                </a:solidFill>
                <a:latin typeface="+mj-lt"/>
                <a:ea typeface="+mj-ea"/>
                <a:cs typeface="+mj-cs"/>
              </a:rPr>
              <a:t> </a:t>
            </a:r>
            <a:r>
              <a:rPr lang="en-US" sz="2000" dirty="0" err="1">
                <a:solidFill>
                  <a:schemeClr val="tx1">
                    <a:lumMod val="95000"/>
                    <a:lumOff val="5000"/>
                  </a:schemeClr>
                </a:solidFill>
                <a:latin typeface="+mj-lt"/>
                <a:ea typeface="+mj-ea"/>
                <a:cs typeface="+mj-cs"/>
              </a:rPr>
              <a:t>thiết</a:t>
            </a:r>
            <a:endParaRPr lang="en-US" sz="2000" dirty="0">
              <a:solidFill>
                <a:schemeClr val="tx1">
                  <a:lumMod val="95000"/>
                  <a:lumOff val="5000"/>
                </a:schemeClr>
              </a:solidFill>
              <a:latin typeface="+mj-lt"/>
              <a:ea typeface="+mj-ea"/>
              <a:cs typeface="+mj-cs"/>
            </a:endParaRPr>
          </a:p>
          <a:p>
            <a:pPr marL="685800" lvl="1" algn="just" latinLnBrk="0">
              <a:lnSpc>
                <a:spcPct val="150000"/>
              </a:lnSpc>
              <a:spcBef>
                <a:spcPct val="0"/>
              </a:spcBef>
              <a:buBlip>
                <a:blip r:embed="rId3"/>
              </a:buBlip>
              <a:defRPr/>
            </a:pPr>
            <a:r>
              <a:rPr lang="vi-VN" sz="1600" dirty="0">
                <a:solidFill>
                  <a:schemeClr val="tx1">
                    <a:lumMod val="95000"/>
                    <a:lumOff val="5000"/>
                  </a:schemeClr>
                </a:solidFill>
                <a:latin typeface="+mj-lt"/>
                <a:ea typeface="+mj-ea"/>
                <a:cs typeface="+mj-cs"/>
              </a:rPr>
              <a:t>Việc chuyển đổi số ngành giáo dục là rất cần thiết và cấp bách, nó giúp tạo ra một nền giáo dục thông minh</a:t>
            </a:r>
            <a:r>
              <a:rPr lang="en-US" sz="1600" dirty="0">
                <a:solidFill>
                  <a:schemeClr val="tx1">
                    <a:lumMod val="95000"/>
                    <a:lumOff val="5000"/>
                  </a:schemeClr>
                </a:solidFill>
                <a:latin typeface="+mj-lt"/>
                <a:ea typeface="+mj-ea"/>
                <a:cs typeface="+mj-cs"/>
              </a:rPr>
              <a:t> t</a:t>
            </a:r>
            <a:r>
              <a:rPr lang="vi-VN" sz="1600" dirty="0" err="1">
                <a:solidFill>
                  <a:schemeClr val="tx1">
                    <a:lumMod val="95000"/>
                    <a:lumOff val="5000"/>
                  </a:schemeClr>
                </a:solidFill>
                <a:latin typeface="+mj-lt"/>
                <a:ea typeface="+mj-ea"/>
                <a:cs typeface="+mj-cs"/>
              </a:rPr>
              <a:t>ạo</a:t>
            </a:r>
            <a:r>
              <a:rPr lang="vi-VN" sz="1600" dirty="0">
                <a:solidFill>
                  <a:schemeClr val="tx1">
                    <a:lumMod val="95000"/>
                    <a:lumOff val="5000"/>
                  </a:schemeClr>
                </a:solidFill>
                <a:latin typeface="+mj-lt"/>
                <a:ea typeface="+mj-ea"/>
                <a:cs typeface="+mj-cs"/>
              </a:rPr>
              <a:t> nguồn nhân lực chất lượng cao.</a:t>
            </a:r>
          </a:p>
          <a:p>
            <a:pPr marL="685800" lvl="1" algn="just" latinLnBrk="0">
              <a:lnSpc>
                <a:spcPct val="150000"/>
              </a:lnSpc>
              <a:spcBef>
                <a:spcPct val="0"/>
              </a:spcBef>
              <a:buBlip>
                <a:blip r:embed="rId3"/>
              </a:buBlip>
              <a:defRPr/>
            </a:pPr>
            <a:r>
              <a:rPr lang="vi-VN" sz="1600" dirty="0">
                <a:solidFill>
                  <a:schemeClr val="tx1">
                    <a:lumMod val="95000"/>
                    <a:lumOff val="5000"/>
                  </a:schemeClr>
                </a:solidFill>
                <a:latin typeface="+mj-lt"/>
                <a:ea typeface="+mj-ea"/>
                <a:cs typeface="+mj-cs"/>
              </a:rPr>
              <a:t>Chuyển đổi số trong công tác quản lý và giảng dạy đồng nghĩa có sự liên kết giữa các hệ thống, tạo môi trường liên thông, chia sẻ dữ liệu với các hệ thống khác trên địa bàn và với các hệ thống khác của Chính phủ.</a:t>
            </a:r>
          </a:p>
          <a:p>
            <a:pPr marL="685800" lvl="1" algn="just" latinLnBrk="0">
              <a:lnSpc>
                <a:spcPct val="150000"/>
              </a:lnSpc>
              <a:spcBef>
                <a:spcPct val="0"/>
              </a:spcBef>
              <a:buBlip>
                <a:blip r:embed="rId3"/>
              </a:buBlip>
              <a:defRPr/>
            </a:pPr>
            <a:r>
              <a:rPr lang="vi-VN" sz="1600" dirty="0">
                <a:solidFill>
                  <a:schemeClr val="tx1">
                    <a:lumMod val="95000"/>
                    <a:lumOff val="5000"/>
                  </a:schemeClr>
                </a:solidFill>
                <a:latin typeface="+mj-lt"/>
                <a:ea typeface="+mj-ea"/>
                <a:cs typeface="+mj-cs"/>
              </a:rPr>
              <a:t>Tạo lập kho CSDL tổng thể về giáo dục.</a:t>
            </a:r>
          </a:p>
          <a:p>
            <a:pPr marL="685800" lvl="1" algn="just" latinLnBrk="0">
              <a:lnSpc>
                <a:spcPct val="150000"/>
              </a:lnSpc>
              <a:spcBef>
                <a:spcPct val="0"/>
              </a:spcBef>
              <a:buBlip>
                <a:blip r:embed="rId3"/>
              </a:buBlip>
              <a:defRPr/>
            </a:pPr>
            <a:endParaRPr lang="en-US" sz="1600" dirty="0">
              <a:solidFill>
                <a:schemeClr val="tx1">
                  <a:lumMod val="95000"/>
                  <a:lumOff val="5000"/>
                </a:schemeClr>
              </a:solidFill>
              <a:latin typeface="+mj-lt"/>
              <a:ea typeface="+mj-ea"/>
              <a:cs typeface="+mj-cs"/>
            </a:endParaRPr>
          </a:p>
        </p:txBody>
      </p:sp>
      <p:sp>
        <p:nvSpPr>
          <p:cNvPr id="8" name="Title 2">
            <a:extLst>
              <a:ext uri="{FF2B5EF4-FFF2-40B4-BE49-F238E27FC236}">
                <a16:creationId xmlns:a16="http://schemas.microsoft.com/office/drawing/2014/main" id="{2EAFC303-13CD-4679-9BBB-BA8D021893FF}"/>
              </a:ext>
            </a:extLst>
          </p:cNvPr>
          <p:cNvSpPr txBox="1">
            <a:spLocks/>
          </p:cNvSpPr>
          <p:nvPr/>
        </p:nvSpPr>
        <p:spPr>
          <a:xfrm>
            <a:off x="33626" y="44624"/>
            <a:ext cx="9857972" cy="504056"/>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accent1"/>
                </a:solidFill>
                <a:ea typeface="+mn-ea"/>
                <a:cs typeface="Arial" pitchFamily="34" charset="0"/>
              </a:rPr>
              <a:t>CHUYỂN ĐỔI SỐ TRONG GIÁO DỤC</a:t>
            </a:r>
          </a:p>
        </p:txBody>
      </p:sp>
      <p:sp>
        <p:nvSpPr>
          <p:cNvPr id="3" name="TextBox 8">
            <a:extLst>
              <a:ext uri="{FF2B5EF4-FFF2-40B4-BE49-F238E27FC236}">
                <a16:creationId xmlns:a16="http://schemas.microsoft.com/office/drawing/2014/main" id="{FB51BF03-CF85-BFAF-36A1-AF4B9E33C99E}"/>
              </a:ext>
            </a:extLst>
          </p:cNvPr>
          <p:cNvSpPr txBox="1"/>
          <p:nvPr/>
        </p:nvSpPr>
        <p:spPr>
          <a:xfrm>
            <a:off x="8265368" y="6530916"/>
            <a:ext cx="160932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400" b="1" dirty="0">
                <a:solidFill>
                  <a:schemeClr val="bg1"/>
                </a:solidFill>
                <a:latin typeface="Arial" pitchFamily="34" charset="0"/>
                <a:cs typeface="Arial" pitchFamily="34" charset="0"/>
              </a:rPr>
              <a:t>09/29</a:t>
            </a:r>
            <a:endParaRPr lang="ko-KR" altLang="en-US" sz="1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973503503"/>
      </p:ext>
    </p:extLst>
  </p:cSld>
  <p:clrMapOvr>
    <a:masterClrMapping/>
  </p:clrMapOvr>
</p:sld>
</file>

<file path=ppt/theme/theme1.xml><?xml version="1.0" encoding="utf-8"?>
<a:theme xmlns:a="http://schemas.openxmlformats.org/drawingml/2006/main" name="Contents Slide Master">
  <a:themeElements>
    <a:clrScheme name="ALLPPT-COLOR-A29">
      <a:dk1>
        <a:sysClr val="windowText" lastClr="000000"/>
      </a:dk1>
      <a:lt1>
        <a:sysClr val="window" lastClr="FFFFFF"/>
      </a:lt1>
      <a:dk2>
        <a:srgbClr val="1F497D"/>
      </a:dk2>
      <a:lt2>
        <a:srgbClr val="EEECE1"/>
      </a:lt2>
      <a:accent1>
        <a:srgbClr val="2B8FED"/>
      </a:accent1>
      <a:accent2>
        <a:srgbClr val="3967DE"/>
      </a:accent2>
      <a:accent3>
        <a:srgbClr val="26A1EB"/>
      </a:accent3>
      <a:accent4>
        <a:srgbClr val="2B8FED"/>
      </a:accent4>
      <a:accent5>
        <a:srgbClr val="3967DE"/>
      </a:accent5>
      <a:accent6>
        <a:srgbClr val="26A1E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29">
      <a:dk1>
        <a:sysClr val="windowText" lastClr="000000"/>
      </a:dk1>
      <a:lt1>
        <a:sysClr val="window" lastClr="FFFFFF"/>
      </a:lt1>
      <a:dk2>
        <a:srgbClr val="1F497D"/>
      </a:dk2>
      <a:lt2>
        <a:srgbClr val="EEECE1"/>
      </a:lt2>
      <a:accent1>
        <a:srgbClr val="2B8FED"/>
      </a:accent1>
      <a:accent2>
        <a:srgbClr val="3967DE"/>
      </a:accent2>
      <a:accent3>
        <a:srgbClr val="26A1EB"/>
      </a:accent3>
      <a:accent4>
        <a:srgbClr val="2B8FED"/>
      </a:accent4>
      <a:accent5>
        <a:srgbClr val="3967DE"/>
      </a:accent5>
      <a:accent6>
        <a:srgbClr val="26A1E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7765</TotalTime>
  <Words>6682</Words>
  <Application>Microsoft Office PowerPoint</Application>
  <PresentationFormat>A4 Paper (210x297 mm)</PresentationFormat>
  <Paragraphs>490</Paragraphs>
  <Slides>29</Slides>
  <Notes>27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38" baseType="lpstr">
      <vt:lpstr>맑은 고딕</vt:lpstr>
      <vt:lpstr>Arial</vt:lpstr>
      <vt:lpstr>Calibri</vt:lpstr>
      <vt:lpstr>Courier New</vt:lpstr>
      <vt:lpstr>Times New Roman</vt:lpstr>
      <vt:lpstr>Wingdings</vt:lpstr>
      <vt:lpstr>Contents Slide Master</vt:lpstr>
      <vt:lpstr>Section Break Slide Master</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Nguyễn Văn Hùng</cp:lastModifiedBy>
  <cp:revision>495</cp:revision>
  <cp:lastPrinted>2022-09-10T05:02:12Z</cp:lastPrinted>
  <dcterms:created xsi:type="dcterms:W3CDTF">2016-12-05T23:26:54Z</dcterms:created>
  <dcterms:modified xsi:type="dcterms:W3CDTF">2023-07-24T20:03:22Z</dcterms:modified>
</cp:coreProperties>
</file>